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tron" initials="M" lastIdx="1" clrIdx="0">
    <p:extLst>
      <p:ext uri="{19B8F6BF-5375-455C-9EA6-DF929625EA0E}">
        <p15:presenceInfo xmlns:p15="http://schemas.microsoft.com/office/powerpoint/2012/main" xmlns="" userId="Megat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6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5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4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7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0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A026-39CE-4EB9-A0F3-395D7C2296D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F2A6-DCFC-42A8-9C61-0C12CEC0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Ð°Ð¹Ð±Ð¾Ð»Ð¸Ñ Ð¸ Ð´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612" y="-1"/>
            <a:ext cx="9801139" cy="1195176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Страна Неболейка!</a:t>
            </a:r>
          </a:p>
        </p:txBody>
      </p:sp>
    </p:spTree>
    <p:extLst>
      <p:ext uri="{BB962C8B-B14F-4D97-AF65-F5344CB8AC3E}">
        <p14:creationId xmlns:p14="http://schemas.microsoft.com/office/powerpoint/2010/main" val="24441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843" y="0"/>
            <a:ext cx="12431843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682" y="910445"/>
            <a:ext cx="2586529" cy="2308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092" y="1373254"/>
            <a:ext cx="2168577" cy="1654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04" y="3219347"/>
            <a:ext cx="2381250" cy="3605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847" y="3028011"/>
            <a:ext cx="3146832" cy="359191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91417"/>
              </p:ext>
            </p:extLst>
          </p:nvPr>
        </p:nvGraphicFramePr>
        <p:xfrm>
          <a:off x="4655890" y="142404"/>
          <a:ext cx="41022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996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70C0"/>
                          </a:solidFill>
                          <a:latin typeface="Bahnschrift SemiBold Condensed" panose="020B0502040204020203" pitchFamily="34" charset="0"/>
                        </a:rPr>
                        <a:t>Убери лишний предмет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Собери в корзину полезные продукты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644" y="0"/>
            <a:ext cx="1241728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235"/>
            <a:ext cx="3673375" cy="3445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60" y="1608473"/>
            <a:ext cx="1686938" cy="227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95" y="3797523"/>
            <a:ext cx="911087" cy="1002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531" y="834887"/>
            <a:ext cx="2654347" cy="3233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1" y="3415980"/>
            <a:ext cx="1342052" cy="1653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132" y="3805632"/>
            <a:ext cx="2747112" cy="26403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896" y="962836"/>
            <a:ext cx="1936762" cy="20298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774" y="3365755"/>
            <a:ext cx="1344460" cy="18171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057" y="1713170"/>
            <a:ext cx="1988578" cy="2197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160" y="4068417"/>
            <a:ext cx="2438405" cy="15605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37" y="3679597"/>
            <a:ext cx="2438405" cy="1560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43C189-785E-4E15-A4F2-9C6EA32AB1E3}"/>
              </a:ext>
            </a:extLst>
          </p:cNvPr>
          <p:cNvSpPr txBox="1"/>
          <p:nvPr/>
        </p:nvSpPr>
        <p:spPr>
          <a:xfrm>
            <a:off x="2585903" y="289185"/>
            <a:ext cx="758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обери в корзинку полезные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2741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886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Убери  вредное для здоровья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97" y="906536"/>
            <a:ext cx="3283131" cy="2462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851" y="1088179"/>
            <a:ext cx="3265714" cy="2446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956" y="1088179"/>
            <a:ext cx="2583282" cy="2698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5" y="3781650"/>
            <a:ext cx="3143793" cy="25998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04" y="3781650"/>
            <a:ext cx="3856061" cy="25707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956" y="3781650"/>
            <a:ext cx="3029951" cy="24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34" y="-9207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Одень Аню для зимней прогулки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33488"/>
            <a:ext cx="4468363" cy="5624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400" y="2125493"/>
            <a:ext cx="19050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80" y="2364092"/>
            <a:ext cx="19050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888" y="1938587"/>
            <a:ext cx="2278811" cy="22788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73" y="3738289"/>
            <a:ext cx="2397034" cy="2397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174" y="1600022"/>
            <a:ext cx="2047825" cy="20478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068" y="4635535"/>
            <a:ext cx="879832" cy="942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36" y="5428216"/>
            <a:ext cx="1038508" cy="11122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434" y="4350998"/>
            <a:ext cx="1187387" cy="17843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69" y="4501979"/>
            <a:ext cx="2254541" cy="14823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221" y="897794"/>
            <a:ext cx="1557320" cy="10239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458" y="3997228"/>
            <a:ext cx="1924050" cy="23812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37" y="2395510"/>
            <a:ext cx="2256213" cy="2792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F1A331-F51C-44B0-B2E3-0143EE6D8723}"/>
              </a:ext>
            </a:extLst>
          </p:cNvPr>
          <p:cNvSpPr txBox="1"/>
          <p:nvPr/>
        </p:nvSpPr>
        <p:spPr>
          <a:xfrm>
            <a:off x="4127383" y="247413"/>
            <a:ext cx="460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Собери куклу на прогулку</a:t>
            </a:r>
          </a:p>
        </p:txBody>
      </p:sp>
    </p:spTree>
    <p:extLst>
      <p:ext uri="{BB962C8B-B14F-4D97-AF65-F5344CB8AC3E}">
        <p14:creationId xmlns:p14="http://schemas.microsoft.com/office/powerpoint/2010/main" val="37853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142" y="-7838"/>
            <a:ext cx="4492973" cy="6012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Найдите нарушения в режиме дня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98" y="791026"/>
            <a:ext cx="2449243" cy="1617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202" y="635660"/>
            <a:ext cx="1809935" cy="2552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69" y="3106757"/>
            <a:ext cx="2347287" cy="1760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479" y="617634"/>
            <a:ext cx="1753505" cy="2552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611" y="549612"/>
            <a:ext cx="1760881" cy="25628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2" y="3227079"/>
            <a:ext cx="2639857" cy="17748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772" y="3211938"/>
            <a:ext cx="2612435" cy="17623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788" y="772733"/>
            <a:ext cx="2409906" cy="18051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721" y="3236234"/>
            <a:ext cx="2371394" cy="17762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69" y="5285239"/>
            <a:ext cx="2392182" cy="15727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772" y="5131523"/>
            <a:ext cx="2301969" cy="17264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169" y="5131523"/>
            <a:ext cx="2187000" cy="18086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597" y="5066498"/>
            <a:ext cx="2524259" cy="18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886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295" y="365125"/>
            <a:ext cx="669940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C66319-6C2C-4F15-83D6-237416BECBBF}"/>
              </a:ext>
            </a:extLst>
          </p:cNvPr>
          <p:cNvSpPr txBox="1"/>
          <p:nvPr/>
        </p:nvSpPr>
        <p:spPr>
          <a:xfrm>
            <a:off x="6095999" y="246232"/>
            <a:ext cx="5147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4859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36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Страна Неболейка!</vt:lpstr>
      <vt:lpstr>Презентация PowerPoint</vt:lpstr>
      <vt:lpstr>Собери в корзину полезные продукты</vt:lpstr>
      <vt:lpstr>Убери  вредное для здоровья </vt:lpstr>
      <vt:lpstr>Одень Аню для зимней прогулки</vt:lpstr>
      <vt:lpstr>Найдите нарушения в режиме дня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Неболейка!</dc:title>
  <dc:creator>Windows User</dc:creator>
  <cp:lastModifiedBy>19</cp:lastModifiedBy>
  <cp:revision>49</cp:revision>
  <dcterms:created xsi:type="dcterms:W3CDTF">2019-02-07T07:32:47Z</dcterms:created>
  <dcterms:modified xsi:type="dcterms:W3CDTF">2022-10-12T05:24:10Z</dcterms:modified>
</cp:coreProperties>
</file>