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9508-0D30-4602-B13C-FB38687420EC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47E9-E67F-4B3D-BABC-0BE8C9718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lass.photolandiya.ru/img-q5y5x5n4g40414r5m4d4p2n5w5y5h4g4v23664n4a48436q206u4/get/4525/102699435.476/0_75f24_9ca8b02d_XX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690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Зимние спортивные игры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http://ped-kopilka.ru/upload/blogs/20380_2f440938f929079331f376f6079d5060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6791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d-kopilka.ru/upload/blogs/20380_2f440938f929079331f376f6079d5060.jp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500306"/>
            <a:ext cx="160576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ed-kopilka.ru/upload/blogs/20380_2f440938f929079331f376f6079d5060.jp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500042"/>
            <a:ext cx="1613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ed-kopilka.ru/upload/blogs/20380_2f440938f929079331f376f6079d5060.jpg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643446"/>
            <a:ext cx="16595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ed-kopilka.ru/upload/blogs/20380_2f440938f929079331f376f6079d5060.jpg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428868"/>
            <a:ext cx="14797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ed-kopilka.ru/upload/blogs/20380_2f440938f929079331f376f6079d5060.jpg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15927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ed-kopilka.ru/upload/blogs/20380_2f440938f929079331f376f6079d5060.jpg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500042"/>
            <a:ext cx="14522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ed-kopilka.ru/upload/blogs/20380_2f440938f929079331f376f6079d5060.jpg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643446"/>
            <a:ext cx="1613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ed-kopilka.ru/upload/blogs/20380_2f440938f929079331f376f6079d5060.jpg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572008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ped-kopilka.ru/upload/blogs/20380_2f440938f929079331f376f6079d5060.jpg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00042"/>
            <a:ext cx="1453710" cy="149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ped-kopilka.ru/upload/blogs/20380_2f440938f929079331f376f6079d5060.jpg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57200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ped-kopilka.ru/upload/blogs/20380_2f440938f929079331f376f6079d5060.jpg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428868"/>
            <a:ext cx="15416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3 0.10774 L 0.32865 0.6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0.13388 L -0.30052 0.616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0.0037 L -0.12171 0.014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3815E-6 L -0.2835 -0.26219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11284 L 0.34948 -0.61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8694 L 0.09948 -0.328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lass.photolandiya.ru/img-q5y5x5n4g40414r5m4d4p2n5w5y5h4g4v23664n4a48436q206u4/get/4525/102699435.476/0_75f24_9ca8b02d_XX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690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 новых встреч!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Назовите виды спортивных игр.</a:t>
            </a:r>
          </a:p>
        </p:txBody>
      </p:sp>
      <p:pic>
        <p:nvPicPr>
          <p:cNvPr id="6" name="Рисунок 5" descr="https://megatoys24.ru/uploads/all/bc/f4/9e/bcf49e8ca752f8e905b686aa81a93aab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Что лишние?</a:t>
            </a:r>
          </a:p>
        </p:txBody>
      </p:sp>
      <p:pic>
        <p:nvPicPr>
          <p:cNvPr id="6" name="Рисунок 5" descr="http://margarita.pp.ua/wp-content/gallery/zimovi-vidi-sportu/uf6XoEVhaI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714752"/>
            <a:ext cx="1857388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rgarita.pp.ua/wp-content/gallery/zimovi-vidi-sportu/EzlgOfp1lt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2214578" cy="23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s00.infourok.ru/images/doc/250/255354/640/img1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3143272" cy="238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3toys.ru/kiwi-public-data/Kiwi_Img/978-5-86775-150-0-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14422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6572296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Есть спортивная игра, </a:t>
            </a:r>
          </a:p>
          <a:p>
            <a:pPr>
              <a:buNone/>
            </a:pPr>
            <a:r>
              <a:rPr lang="ru-RU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ее названии  два «К».</a:t>
            </a:r>
          </a:p>
          <a:p>
            <a:pPr>
              <a:buNone/>
            </a:pPr>
            <a:r>
              <a:rPr lang="ru-RU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Играя клюшкой, шайбу бей</a:t>
            </a:r>
          </a:p>
          <a:p>
            <a:pPr>
              <a:buNone/>
            </a:pPr>
            <a:r>
              <a:rPr lang="ru-RU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 известная ……..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</a:t>
            </a:r>
            <a:r>
              <a:rPr lang="ru-RU" sz="6000" b="1" dirty="0">
                <a:solidFill>
                  <a:srgbClr val="C00000"/>
                </a:solidFill>
              </a:rPr>
              <a:t>Хоккей</a:t>
            </a:r>
            <a:r>
              <a:rPr lang="ru-RU" b="1" dirty="0">
                <a:solidFill>
                  <a:srgbClr val="C00000"/>
                </a:solidFill>
              </a:rPr>
              <a:t>      </a:t>
            </a:r>
            <a:r>
              <a:rPr lang="ru-RU" dirty="0"/>
              <a:t>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10" descr="https://avatars.mds.yandex.net/get-pdb/70729/b1f40799-cd31-488b-a603-e0025d1a490a/s1200?webp=false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571744"/>
            <a:ext cx="40433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571480"/>
            <a:ext cx="421008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Палка в виде 		          запятой</a:t>
            </a:r>
          </a:p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Гонит шайбу    	  	  пред  собой.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Клюшка</a:t>
            </a:r>
          </a:p>
        </p:txBody>
      </p:sp>
      <p:pic>
        <p:nvPicPr>
          <p:cNvPr id="10" name="Содержимое 9" descr="https://rfclipart.com/image/big/e8-d7-b6/ice-hockey-stick-for-goalie-Download-Royalty-free-Vector-File-EPS-38948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857232"/>
            <a:ext cx="32147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47199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Гоняют клюшками </a:t>
            </a: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                        по льду</a:t>
            </a: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Ее у нас у всех на виду.</a:t>
            </a: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Она в ворота залетит,</a:t>
            </a: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кто-то точно 	    	                 победит.</a:t>
            </a:r>
          </a:p>
          <a:p>
            <a:pPr>
              <a:buNone/>
            </a:pP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шайба</a:t>
            </a:r>
          </a:p>
        </p:txBody>
      </p:sp>
      <p:pic>
        <p:nvPicPr>
          <p:cNvPr id="8" name="Содержимое 7" descr="https://printsegodnya.ru/photo/19370820-0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571744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Одежда  хоккеиста.</a:t>
            </a:r>
          </a:p>
        </p:txBody>
      </p:sp>
      <p:pic>
        <p:nvPicPr>
          <p:cNvPr id="6" name="Рисунок 5" descr="https://static-eu.insales.ru/images/products/1/6413/102086925/large_%D0%9A%D0%BE%D0%BD%D1%84%D0%B8%D0%B3%D1%83%D1%80%D0%B0%D1%82%D0%BE%D1%80_%D1%8D%D0%BA%D0%B8%D0%BF%D0%B8%D1%80%D0%BE%D0%B2%D0%BA%D0%B8_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"/>
          <a:stretch>
            <a:fillRect/>
          </a:stretch>
        </p:blipFill>
        <p:spPr bwMode="auto">
          <a:xfrm>
            <a:off x="1857356" y="1214422"/>
            <a:ext cx="542928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Одень  хоккеиста.</a:t>
            </a:r>
          </a:p>
        </p:txBody>
      </p:sp>
      <p:pic>
        <p:nvPicPr>
          <p:cNvPr id="8" name="Рисунок 7" descr="http://mozzy.info/wp-content/uploads/rebenok-risunok-karandashom-v-polnyj-rost_18_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67" b="1639"/>
          <a:stretch>
            <a:fillRect/>
          </a:stretch>
        </p:blipFill>
        <p:spPr bwMode="auto">
          <a:xfrm>
            <a:off x="3714744" y="1000108"/>
            <a:ext cx="16430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2.infourok.ru/uploads/ex/073c/00007c6b-a151e14e/img1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2.infourok.ru/uploads/ex/073c/00007c6b-a151e14e/img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9"/>
          <a:stretch>
            <a:fillRect/>
          </a:stretch>
        </p:blipFill>
        <p:spPr bwMode="auto">
          <a:xfrm>
            <a:off x="5715008" y="928670"/>
            <a:ext cx="2010153" cy="202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2.infourok.ru/uploads/ex/073c/00007c6b-a151e14e/img1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2207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07ea/000efc09-66c6d4ac/img1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000372"/>
            <a:ext cx="1604901" cy="158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2.infourok.ru/uploads/ex/073c/00007c6b-a151e14e/img1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1869196" cy="15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2.infourok.ru/uploads/ex/073c/00007c6b-a151e14e/img1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214422"/>
            <a:ext cx="998092" cy="136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rfclipart.com/image/big/e8-d7-b6/ice-hockey-stick-for-goalie-Download-Royalty-free-Vector-File-EPS-38948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286256"/>
            <a:ext cx="1571636" cy="23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fanat.org/upload/iblock/fb6/fb623d57089566be22ae59641121a505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786322"/>
            <a:ext cx="2001406" cy="16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03/00002712-35c36c8e/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Одень  хоккеиста.</a:t>
            </a:r>
          </a:p>
        </p:txBody>
      </p:sp>
      <p:pic>
        <p:nvPicPr>
          <p:cNvPr id="8" name="Рисунок 7" descr="http://mozzy.info/wp-content/uploads/rebenok-risunok-karandashom-v-polnyj-rost_18_1.pn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67" b="1639"/>
          <a:stretch>
            <a:fillRect/>
          </a:stretch>
        </p:blipFill>
        <p:spPr bwMode="auto">
          <a:xfrm>
            <a:off x="3428992" y="857232"/>
            <a:ext cx="207170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konki-sportum.ru/img/upload/f_1549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lit.govuadocs.com.ua/tw_files2/urls_6/21/d-20062/20062_html_47516aa6.pn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500174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rrv.ru/upload/normal/moskva-vsya_hokkeynaya_ekipirovka_ot_Nike-Bauer___nedorogo_294839_1.jpe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71462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ds02.infourok.ru/uploads/ex/073c/00007c6b-a151e14e/img11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aliexpressin.ru/images/aliexpressin/2016/03/grafkon1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643182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ruspanda.ru/upload/iblock/cdd/cdda75ce8d16348c75266977ec33ee9f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071942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booksiti.net.ru/books/36023625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06739">
            <a:off x="5449428" y="4510771"/>
            <a:ext cx="2220716" cy="10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hockeyboss.com/images/products/detail/NikeBauerVaporXXXXShinGuardsSenior.jpg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www.skating.ru/data/small/db_image.asp-2.jpeg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928670"/>
            <a:ext cx="1357322" cy="11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worlduniquer.ru/pic/images16/chto_takoe_shorttrek_v_sporte_shorttrek__8477318E.jpg"/>
          <p:cNvPicPr/>
          <p:nvPr/>
        </p:nvPicPr>
        <p:blipFill>
          <a:blip r:embed="rId13" cstate="email">
            <a:clrChange>
              <a:clrFrom>
                <a:srgbClr val="E4ECEE"/>
              </a:clrFrom>
              <a:clrTo>
                <a:srgbClr val="E4EC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5000636"/>
            <a:ext cx="1840572" cy="14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01318 L 0.40261 0.04971 " pathEditMode="relative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549E-6 L 0.19913 0.20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711E-6 L 0.33073 0.11537 " pathEditMode="relative" ptsTypes="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 0.01573 L -0.18368 0.351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8694 L -0.16215 -0.08694 " pathEditMode="relative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54335E-6 L 0.05522 0.15723 " pathEditMode="relative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6 L -0.33854 0.28301 " pathEditMode="relative" ptsTypes="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Зимние спортивные игры</vt:lpstr>
      <vt:lpstr>Назовите виды спортивных игр.</vt:lpstr>
      <vt:lpstr>Что лишние?</vt:lpstr>
      <vt:lpstr>Презентация PowerPoint</vt:lpstr>
      <vt:lpstr>Презентация PowerPoint</vt:lpstr>
      <vt:lpstr>Презентация PowerPoint</vt:lpstr>
      <vt:lpstr>Одежда  хоккеиста.</vt:lpstr>
      <vt:lpstr>Одень  хоккеиста.</vt:lpstr>
      <vt:lpstr>Одень  хоккеиста.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</dc:creator>
  <cp:lastModifiedBy>Megatron</cp:lastModifiedBy>
  <cp:revision>29</cp:revision>
  <dcterms:created xsi:type="dcterms:W3CDTF">2018-01-24T08:56:08Z</dcterms:created>
  <dcterms:modified xsi:type="dcterms:W3CDTF">2022-09-21T11:45:35Z</dcterms:modified>
</cp:coreProperties>
</file>