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5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1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педагоги и родители!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7667"/>
            <a:ext cx="10515600" cy="49868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новым требованиям ФГОС, внедрение инновационных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призвано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прежде всего, улучшить качество обучения, повысить мотивацию детей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получению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знаний, ускорить процесс усвоения знаний. Одним из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инновационных направлений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компьютерные и мультимедийные технологии.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информационно-коммуникационных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в дошкольном образовании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становится все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актуальным, так как позволяет средствами мультимедиа, в наиболее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доступной 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привлекательной, игровой форме развить логическое мышление детей,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усилить творческую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составляющую учебного процесса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 вашему вниманию дидактическую игру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формирование представлений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геометрических фигурах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Играйте с удовольствием!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1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12191999" cy="685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1267" y="160338"/>
            <a:ext cx="6191032" cy="63724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для детей 3-4 лет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«Геометрические фигуры»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zabavniks.com/wp-content/uploads/kartinki_dlya_detey_cveta_15_260943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853443" y="4168924"/>
            <a:ext cx="3238856" cy="60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воспитатель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Воробьева Н.А.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НАЧАТЬ ИГРУ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7351" y="1190893"/>
            <a:ext cx="67402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Привет, дорогой друг!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мне, пожалуйста,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задание и найти все предметы похожие на круг, квадрат, треугольник и прямоугольник.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этого нажимай на предметы соответствующей формы в нижем ряду.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тебе удачи!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5" y="2565400"/>
            <a:ext cx="4537885" cy="32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7" y="3101877"/>
            <a:ext cx="1820798" cy="12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7" y="3101877"/>
            <a:ext cx="1820798" cy="12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7" y="3101877"/>
            <a:ext cx="1820798" cy="12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7" y="3101877"/>
            <a:ext cx="1820798" cy="129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ЗАВЕРШИТЬ ИРУ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2" y="935335"/>
            <a:ext cx="4537885" cy="32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2667" y="2767673"/>
            <a:ext cx="718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Спасибо, дорогой друг!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тебя все получилось и ты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очень помог!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Пока!</a:t>
            </a:r>
          </a:p>
        </p:txBody>
      </p:sp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173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Уважаемые педагоги и родители!</vt:lpstr>
      <vt:lpstr>Интерактивная игра для детей 3-4 лет «Геометрические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19</cp:lastModifiedBy>
  <cp:revision>27</cp:revision>
  <dcterms:created xsi:type="dcterms:W3CDTF">2020-04-16T17:01:01Z</dcterms:created>
  <dcterms:modified xsi:type="dcterms:W3CDTF">2022-10-01T05:48:37Z</dcterms:modified>
</cp:coreProperties>
</file>