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65" r:id="rId4"/>
    <p:sldId id="261" r:id="rId5"/>
    <p:sldId id="262" r:id="rId6"/>
    <p:sldId id="263" r:id="rId7"/>
    <p:sldId id="264" r:id="rId8"/>
    <p:sldId id="266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2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843E-1B2B-40B0-BB4B-565EA6F1DEDE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922F-174B-4779-805B-1F5E01B4A7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763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843E-1B2B-40B0-BB4B-565EA6F1DEDE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922F-174B-4779-805B-1F5E01B4A7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42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843E-1B2B-40B0-BB4B-565EA6F1DEDE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922F-174B-4779-805B-1F5E01B4A7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28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843E-1B2B-40B0-BB4B-565EA6F1DEDE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922F-174B-4779-805B-1F5E01B4A7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93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843E-1B2B-40B0-BB4B-565EA6F1DEDE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922F-174B-4779-805B-1F5E01B4A7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460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843E-1B2B-40B0-BB4B-565EA6F1DEDE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922F-174B-4779-805B-1F5E01B4A7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95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843E-1B2B-40B0-BB4B-565EA6F1DEDE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922F-174B-4779-805B-1F5E01B4A7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30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843E-1B2B-40B0-BB4B-565EA6F1DEDE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922F-174B-4779-805B-1F5E01B4A7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706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843E-1B2B-40B0-BB4B-565EA6F1DEDE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922F-174B-4779-805B-1F5E01B4A7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562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843E-1B2B-40B0-BB4B-565EA6F1DEDE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922F-174B-4779-805B-1F5E01B4A7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3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843E-1B2B-40B0-BB4B-565EA6F1DEDE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8922F-174B-4779-805B-1F5E01B4A7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424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F843E-1B2B-40B0-BB4B-565EA6F1DEDE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8922F-174B-4779-805B-1F5E01B4A7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52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11" Type="http://schemas.openxmlformats.org/officeDocument/2006/relationships/image" Target="../media/image1.png"/><Relationship Id="rId5" Type="http://schemas.openxmlformats.org/officeDocument/2006/relationships/image" Target="../media/image11.jp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3.png"/><Relationship Id="rId7" Type="http://schemas.openxmlformats.org/officeDocument/2006/relationships/image" Target="../media/image20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jpg"/><Relationship Id="rId10" Type="http://schemas.openxmlformats.org/officeDocument/2006/relationships/image" Target="../media/image1.png"/><Relationship Id="rId4" Type="http://schemas.openxmlformats.org/officeDocument/2006/relationships/image" Target="../media/image17.png"/><Relationship Id="rId9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3.jpeg"/><Relationship Id="rId7" Type="http://schemas.openxmlformats.org/officeDocument/2006/relationships/image" Target="../media/image13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10" Type="http://schemas.openxmlformats.org/officeDocument/2006/relationships/image" Target="../media/image1.png"/><Relationship Id="rId4" Type="http://schemas.openxmlformats.org/officeDocument/2006/relationships/image" Target="../media/image24.jpeg"/><Relationship Id="rId9" Type="http://schemas.openxmlformats.org/officeDocument/2006/relationships/image" Target="../media/image2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92D050">
            <a:alpha val="3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87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Уважаемые педагоги и родители!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5155" y="1073119"/>
            <a:ext cx="11333409" cy="528904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Согласно новым требованиям ФГОС, внедрение инновационных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технологий призвано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прежде всего, улучшить качество обучения, повысить мотивацию детей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получению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новых знаний, ускорить процесс усвоения знаний.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Одним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инновационных направлений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являются компьютерные и мультимедийные технологии.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Применение информационно-коммуникационных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технологий в дошкольном образовании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становится все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более актуальным, так как позволяет средствами мультимедиа, в наиболее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доступной и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привлекательной, игровой форме развить логическое мышление детей,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усилить творческую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составляющую учебного процесса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Предлагаю вашему вниманию дидактическую игру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формирование представлений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детей о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геометрических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фигурах.</a:t>
            </a:r>
          </a:p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21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://zabavniks.com/wp-content/uploads/kartinki_dlya_detey_cveta_15_2609434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754632" y="4347094"/>
            <a:ext cx="7248478" cy="12680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Составила 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 </a:t>
            </a:r>
            <a:r>
              <a:rPr lang="ru-RU" sz="24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Хоптяная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Г.Н.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3055036" y="708337"/>
            <a:ext cx="6191032" cy="2871989"/>
          </a:xfrm>
        </p:spPr>
        <p:txBody>
          <a:bodyPr anchor="t"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Интерактивная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 для детей 3-4 лет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«Геометрические фигуры»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19\Desktop\1653680617_15-kartinkof-club-p-kartinki-veselii-treugolnik-16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4" t="5327" r="3987" b="1666"/>
          <a:stretch/>
        </p:blipFill>
        <p:spPr bwMode="auto">
          <a:xfrm>
            <a:off x="982133" y="2565400"/>
            <a:ext cx="3064933" cy="3725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27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6075190" y="5558248"/>
            <a:ext cx="3918857" cy="1038495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Arial Black" panose="020B0A04020102020204" pitchFamily="34" charset="0"/>
              </a:rPr>
              <a:t>НАЧАТЬ ИГРУ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27351" y="1190893"/>
            <a:ext cx="674020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Привет, дорогой друг!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Помоги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мне, пожалуйста,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выполнить задание и найти все предметы похожие на круг, квадрат, треугольник и прямоугольник.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этого нажимай на предметы соответствующей формы в нижем ряду. </a:t>
            </a:r>
          </a:p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Желаю тебе удачи!</a:t>
            </a:r>
          </a:p>
        </p:txBody>
      </p:sp>
      <p:pic>
        <p:nvPicPr>
          <p:cNvPr id="6" name="Picture 2" descr="C:\Users\19\Desktop\1653680617_15-kartinkof-club-p-kartinki-veselii-treugolnik-16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4" t="5327" r="3987" b="1666"/>
          <a:stretch/>
        </p:blipFill>
        <p:spPr bwMode="auto">
          <a:xfrm>
            <a:off x="821266" y="1447800"/>
            <a:ext cx="3064933" cy="3725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54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727" y="4623855"/>
            <a:ext cx="2193839" cy="20787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617825" y="4623852"/>
            <a:ext cx="2193839" cy="20787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25924" y="4623853"/>
            <a:ext cx="2193839" cy="20787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362604" y="4623853"/>
            <a:ext cx="2193839" cy="20787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699283" y="4623853"/>
            <a:ext cx="2193839" cy="20787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11077303" y="18859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33" y="4816481"/>
            <a:ext cx="1282848" cy="166218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843" y="4867963"/>
            <a:ext cx="1403804" cy="140866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1377" y="4946604"/>
            <a:ext cx="1356292" cy="133002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216" y="4941574"/>
            <a:ext cx="1654750" cy="126143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77958" y="618813"/>
            <a:ext cx="3069770" cy="2717075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914219" y="903174"/>
            <a:ext cx="2197248" cy="2148351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246491" y="644555"/>
            <a:ext cx="4556491" cy="2717075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4983989" y="1449978"/>
            <a:ext cx="978408" cy="8621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123" y="903174"/>
            <a:ext cx="1032195" cy="1337414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167" y="4867963"/>
            <a:ext cx="1498663" cy="1507601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5462" y="1058091"/>
            <a:ext cx="1205855" cy="1182497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108" y="2003092"/>
            <a:ext cx="1096919" cy="1103461"/>
          </a:xfrm>
          <a:prstGeom prst="rect">
            <a:avLst/>
          </a:prstGeom>
        </p:spPr>
      </p:pic>
      <p:pic>
        <p:nvPicPr>
          <p:cNvPr id="22" name="Picture 2" descr="C:\Users\19\Desktop\1653680617_15-kartinkof-club-p-kartinki-veselii-treugolnik-16.pn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4" t="5327" r="3987" b="1666"/>
          <a:stretch/>
        </p:blipFill>
        <p:spPr bwMode="auto">
          <a:xfrm>
            <a:off x="305147" y="3335888"/>
            <a:ext cx="1132725" cy="117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21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727" y="4623855"/>
            <a:ext cx="2193839" cy="20787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617825" y="4623852"/>
            <a:ext cx="2193839" cy="20787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25924" y="4623853"/>
            <a:ext cx="2193839" cy="20787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362604" y="4623853"/>
            <a:ext cx="2193839" cy="20787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699283" y="4623853"/>
            <a:ext cx="2193839" cy="20787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11077303" y="18859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77958" y="618813"/>
            <a:ext cx="3069770" cy="2717075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246491" y="644555"/>
            <a:ext cx="4556491" cy="2717075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4983989" y="1449978"/>
            <a:ext cx="978408" cy="8621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47550" y="1103812"/>
            <a:ext cx="1672046" cy="155448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96" y="4923730"/>
            <a:ext cx="1343081" cy="134772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832" y="4700637"/>
            <a:ext cx="1591381" cy="1925135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619" y="4781601"/>
            <a:ext cx="1709495" cy="163198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459" y="4744238"/>
            <a:ext cx="1669349" cy="166934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522" y="4828744"/>
            <a:ext cx="1668919" cy="1668919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776" y="1780306"/>
            <a:ext cx="1059973" cy="1063640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843" y="828584"/>
            <a:ext cx="1301813" cy="1242788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393" y="1770544"/>
            <a:ext cx="1051672" cy="1272235"/>
          </a:xfrm>
          <a:prstGeom prst="rect">
            <a:avLst/>
          </a:prstGeom>
        </p:spPr>
      </p:pic>
      <p:pic>
        <p:nvPicPr>
          <p:cNvPr id="22" name="Picture 2" descr="C:\Users\19\Desktop\1653680617_15-kartinkof-club-p-kartinki-veselii-treugolnik-16.pn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4" t="5327" r="3987" b="1666"/>
          <a:stretch/>
        </p:blipFill>
        <p:spPr bwMode="auto">
          <a:xfrm>
            <a:off x="209727" y="3335887"/>
            <a:ext cx="1132725" cy="117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35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727" y="4623855"/>
            <a:ext cx="2193839" cy="20787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617825" y="4623852"/>
            <a:ext cx="2193839" cy="20787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25924" y="4623853"/>
            <a:ext cx="2193839" cy="20787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362604" y="4623853"/>
            <a:ext cx="2193839" cy="20787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699283" y="4623853"/>
            <a:ext cx="2193839" cy="20787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11077303" y="18859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77958" y="618813"/>
            <a:ext cx="3069770" cy="2717075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246491" y="644555"/>
            <a:ext cx="4556491" cy="2717075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4983989" y="1449978"/>
            <a:ext cx="978408" cy="8621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2100524" y="1042966"/>
            <a:ext cx="1766098" cy="1541417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21" y="4839980"/>
            <a:ext cx="1646450" cy="16464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333" y="4876473"/>
            <a:ext cx="1717019" cy="159376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1" r="9699"/>
          <a:stretch/>
        </p:blipFill>
        <p:spPr>
          <a:xfrm>
            <a:off x="7759337" y="4742186"/>
            <a:ext cx="1497020" cy="183292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115" y="890643"/>
            <a:ext cx="1221892" cy="1221892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3806" y="890643"/>
            <a:ext cx="1191442" cy="110591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1" r="9699"/>
          <a:stretch/>
        </p:blipFill>
        <p:spPr>
          <a:xfrm>
            <a:off x="7545288" y="1259802"/>
            <a:ext cx="1497020" cy="183292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503" y="4742186"/>
            <a:ext cx="1004482" cy="167857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22" y="4919250"/>
            <a:ext cx="1492519" cy="1501420"/>
          </a:xfrm>
          <a:prstGeom prst="rect">
            <a:avLst/>
          </a:prstGeom>
        </p:spPr>
      </p:pic>
      <p:pic>
        <p:nvPicPr>
          <p:cNvPr id="22" name="Picture 2" descr="C:\Users\19\Desktop\1653680617_15-kartinkof-club-p-kartinki-veselii-treugolnik-16.pn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4" t="5327" r="3987" b="1666"/>
          <a:stretch/>
        </p:blipFill>
        <p:spPr bwMode="auto">
          <a:xfrm>
            <a:off x="305147" y="3335888"/>
            <a:ext cx="1132725" cy="117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3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727" y="4623855"/>
            <a:ext cx="2193839" cy="20787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617825" y="4623852"/>
            <a:ext cx="2193839" cy="20787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25924" y="4623853"/>
            <a:ext cx="2193839" cy="20787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362604" y="4623853"/>
            <a:ext cx="2193839" cy="20787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699283" y="4623853"/>
            <a:ext cx="2193839" cy="20787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11077303" y="18859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77958" y="618813"/>
            <a:ext cx="3069770" cy="2717075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246491" y="644555"/>
            <a:ext cx="4556491" cy="2717075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4983989" y="1449978"/>
            <a:ext cx="978408" cy="8621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928626" y="1403687"/>
            <a:ext cx="2168434" cy="103086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037" y="4801249"/>
            <a:ext cx="1031611" cy="172391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503" y="4986170"/>
            <a:ext cx="1840483" cy="135407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940" y="5047986"/>
            <a:ext cx="1614084" cy="123043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03" y="4801249"/>
            <a:ext cx="1257686" cy="1629582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511" y="4846785"/>
            <a:ext cx="1584046" cy="158404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318" y="951150"/>
            <a:ext cx="1230197" cy="905074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557" y="951150"/>
            <a:ext cx="1031611" cy="1723912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855" y="1977350"/>
            <a:ext cx="1496888" cy="1141097"/>
          </a:xfrm>
          <a:prstGeom prst="rect">
            <a:avLst/>
          </a:prstGeom>
        </p:spPr>
      </p:pic>
      <p:pic>
        <p:nvPicPr>
          <p:cNvPr id="23" name="Picture 2" descr="C:\Users\19\Desktop\1653680617_15-kartinkof-club-p-kartinki-veselii-treugolnik-16.pn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4" t="5327" r="3987" b="1666"/>
          <a:stretch/>
        </p:blipFill>
        <p:spPr bwMode="auto">
          <a:xfrm>
            <a:off x="305147" y="3335888"/>
            <a:ext cx="1132725" cy="117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226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" action="ppaction://hlinkshowjump?jump=endshow"/>
          </p:cNvPr>
          <p:cNvSpPr/>
          <p:nvPr/>
        </p:nvSpPr>
        <p:spPr>
          <a:xfrm>
            <a:off x="5160790" y="5185955"/>
            <a:ext cx="4493622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Arial Black" panose="020B0A04020102020204" pitchFamily="34" charset="0"/>
              </a:rPr>
              <a:t>ЗАВЕРШИТЬ ИРУ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402667" y="2767673"/>
            <a:ext cx="7188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Спасибо, дорогой друг! 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тебя все получилось и ты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мне очень помог! </a:t>
            </a:r>
          </a:p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Пока!</a:t>
            </a:r>
          </a:p>
        </p:txBody>
      </p:sp>
      <p:pic>
        <p:nvPicPr>
          <p:cNvPr id="5" name="Picture 2" descr="C:\Users\19\Desktop\1653680617_15-kartinkof-club-p-kartinki-veselii-treugolnik-16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4" t="5327" r="3987" b="1666"/>
          <a:stretch/>
        </p:blipFill>
        <p:spPr bwMode="auto">
          <a:xfrm>
            <a:off x="736948" y="1737646"/>
            <a:ext cx="3454052" cy="3769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74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2438</TotalTime>
  <Words>169</Words>
  <Application>Microsoft Office PowerPoint</Application>
  <PresentationFormat>Произвольный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Уважаемые педагоги и родители!</vt:lpstr>
      <vt:lpstr>Интерактивная игра для детей 3-4 лет «Геометрические фигуры»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Интерактивная игра «Найди предмет»</dc:title>
  <dc:creator>Пользователь Windows</dc:creator>
  <cp:lastModifiedBy>19</cp:lastModifiedBy>
  <cp:revision>29</cp:revision>
  <dcterms:created xsi:type="dcterms:W3CDTF">2020-04-16T17:01:01Z</dcterms:created>
  <dcterms:modified xsi:type="dcterms:W3CDTF">2023-11-15T08:13:39Z</dcterms:modified>
</cp:coreProperties>
</file>