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8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5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97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1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2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19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0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6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74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618" y="1819852"/>
            <a:ext cx="10515600" cy="132556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краски»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8255" y="598346"/>
            <a:ext cx="11097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комбинированного вида № 19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84819" y="4190607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Составил:</a:t>
            </a: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/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Хоптяная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Николаевна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5" t="7078" r="21249" b="5682"/>
          <a:stretch/>
        </p:blipFill>
        <p:spPr bwMode="auto">
          <a:xfrm>
            <a:off x="1357745" y="3422073"/>
            <a:ext cx="2951319" cy="315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6" b="21879"/>
          <a:stretch/>
        </p:blipFill>
        <p:spPr bwMode="auto">
          <a:xfrm>
            <a:off x="9553864" y="5555673"/>
            <a:ext cx="1883985" cy="108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2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краски»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0437" y="1817546"/>
            <a:ext cx="110974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у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интереса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решению задач данного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типа.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логического мышление, смекалку, сообразительность, умение доказать правильность выбранного решения.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0436" y="3762083"/>
            <a:ext cx="10861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задача: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рассмотреть ряды фигур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горизонтали,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проанализировать,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цвет получается при смешивании предлагаемых красок .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Игровое действие: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«клика мыши»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выбрать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шарик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соответствущего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цвета.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Игровое правило: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начинать действовать «мышью» только после проговаривания вслух решения задачи.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6" b="21879"/>
          <a:stretch/>
        </p:blipFill>
        <p:spPr bwMode="auto">
          <a:xfrm>
            <a:off x="9553864" y="5555673"/>
            <a:ext cx="1883985" cy="108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0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655943"/>
              </p:ext>
            </p:extLst>
          </p:nvPr>
        </p:nvGraphicFramePr>
        <p:xfrm>
          <a:off x="838200" y="1825625"/>
          <a:ext cx="10800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2160000"/>
                <a:gridCol w="2160000"/>
                <a:gridCol w="2160000"/>
                <a:gridCol w="2160000"/>
              </a:tblGrid>
              <a:tr h="25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98" y="2019001"/>
            <a:ext cx="1419736" cy="2200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45" y="1986725"/>
            <a:ext cx="1589103" cy="24648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87" y="4739357"/>
            <a:ext cx="1286571" cy="19941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91" y="4739356"/>
            <a:ext cx="1286571" cy="19941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980" y="4739357"/>
            <a:ext cx="1286571" cy="19941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69" y="4739357"/>
            <a:ext cx="1286571" cy="199418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цвет получится при смешивании?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6" b="21879"/>
          <a:stretch/>
        </p:blipFill>
        <p:spPr bwMode="auto">
          <a:xfrm>
            <a:off x="9553864" y="5555673"/>
            <a:ext cx="1883985" cy="108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2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023 L 2.91667E-6 0.00023 C 0.00664 -0.00092 0.01354 -0.00115 0.02018 -0.00231 C 0.02135 -0.00254 0.02239 -0.00347 0.02356 -0.00416 C 0.02617 -0.00555 0.0289 -0.00717 0.03177 -0.00787 L 0.04974 -0.01157 L 0.05377 -0.01342 C 0.05534 -0.01412 0.05703 -0.01458 0.05859 -0.01504 C 0.05976 -0.01574 0.0608 -0.0169 0.06172 -0.01713 C 0.06484 -0.01805 0.06771 -0.01852 0.07096 -0.01875 C 0.07409 -0.02083 0.07552 -0.02176 0.07903 -0.02268 C 0.08229 -0.02338 0.08567 -0.02384 0.08893 -0.02453 C 0.09049 -0.025 0.09205 -0.02569 0.09388 -0.02639 C 0.09648 -0.02708 0.09935 -0.02754 0.10182 -0.02801 C 0.10273 -0.02847 0.10351 -0.02986 0.10429 -0.03009 C 0.10742 -0.03102 0.11028 -0.03148 0.11341 -0.03217 C 0.11953 -0.03472 0.12513 -0.0375 0.13138 -0.03935 C 0.1362 -0.04074 0.14114 -0.04213 0.14596 -0.04305 C 0.15651 -0.04537 0.16966 -0.04606 0.17955 -0.04676 C 0.18385 -0.04838 0.18841 -0.04977 0.19271 -0.05069 C 0.20794 -0.05301 0.20351 -0.05092 0.21549 -0.0544 C 0.21823 -0.05509 0.22252 -0.05625 0.22539 -0.05787 C 0.23151 -0.06157 0.22356 -0.05833 0.23112 -0.06157 C 0.2375 -0.06458 0.23854 -0.06365 0.24648 -0.06528 L 0.2638 -0.06898 L 0.27278 -0.07083 C 0.27396 -0.07153 0.27487 -0.07222 0.27604 -0.07291 C 0.27682 -0.07315 0.27747 -0.0743 0.27838 -0.07453 C 0.28177 -0.07546 0.28489 -0.07592 0.28815 -0.07662 C 0.29101 -0.07801 0.29518 -0.07986 0.29817 -0.08032 C 0.30547 -0.08125 0.31276 -0.08148 0.32005 -0.08217 C 0.3306 -0.08495 0.33151 -0.08449 0.34466 -0.09143 C 0.34856 -0.09352 0.35221 -0.09791 0.35612 -0.09884 C 0.36159 -0.10046 0.36445 -0.10069 0.37005 -0.1044 C 0.37226 -0.10578 0.37435 -0.10879 0.37643 -0.11018 C 0.37734 -0.11041 0.39166 -0.11342 0.39218 -0.11365 C 0.42383 -0.12199 0.39088 -0.11319 0.41328 -0.12106 C 0.41601 -0.12199 0.42656 -0.12407 0.4289 -0.12477 C 0.43073 -0.12546 0.43255 -0.12592 0.4345 -0.12662 L 0.44114 -0.12824 C 0.44231 -0.1287 0.45026 -0.13125 0.45169 -0.1324 C 0.45338 -0.1331 0.45495 -0.13495 0.45651 -0.13588 C 0.45807 -0.13703 0.46002 -0.13703 0.46159 -0.13773 C 0.4625 -0.13842 0.46367 -0.13889 0.46484 -0.13958 C 0.46758 -0.14097 0.47031 -0.1412 0.47291 -0.14328 C 0.47669 -0.14629 0.47448 -0.1449 0.47955 -0.14699 C 0.4806 -0.14838 0.48164 -0.1493 0.48268 -0.15092 C 0.48385 -0.15231 0.4845 -0.15416 0.48528 -0.15625 C 0.48633 -0.15995 0.48776 -0.16319 0.48841 -0.16759 C 0.48867 -0.16944 0.48906 -0.17106 0.48919 -0.17315 C 0.48971 -0.17615 0.48997 -0.17916 0.49023 -0.1824 C 0.49036 -0.18472 0.49062 -0.1875 0.49101 -0.18981 C 0.49166 -0.2044 0.4914 -0.20393 0.49258 -0.21574 C 0.49284 -0.21828 0.4931 -0.2206 0.49336 -0.22338 C 0.49388 -0.22639 0.49453 -0.22916 0.49492 -0.23264 C 0.49531 -0.23426 0.49544 -0.23634 0.49596 -0.23796 C 0.49622 -0.23958 0.49713 -0.24028 0.49752 -0.2419 C 0.50039 -0.25185 0.49791 -0.24722 0.50065 -0.25856 C 0.50104 -0.26018 0.50182 -0.26088 0.50234 -0.26203 C 0.50299 -0.26481 0.50338 -0.26713 0.50403 -0.26967 C 0.50481 -0.27199 0.50586 -0.2743 0.50638 -0.27708 C 0.50729 -0.28032 0.50742 -0.28472 0.5082 -0.28796 C 0.50859 -0.29074 0.50924 -0.29305 0.50976 -0.2956 C 0.51002 -0.29791 0.51028 -0.30069 0.51054 -0.30301 C 0.51172 -0.31157 0.51146 -0.30671 0.51224 -0.31782 C 0.51289 -0.33055 0.51341 -0.34884 0.51471 -0.36065 C 0.51497 -0.36296 0.51523 -0.36574 0.51549 -0.36805 C 0.51588 -0.37176 0.51666 -0.37523 0.51705 -0.3794 C 0.51731 -0.38171 0.51771 -0.38426 0.51797 -0.38657 C 0.51901 -0.39514 0.51862 -0.38889 0.51862 -0.39745 L 0.52057 -0.38865 L 0.52057 -0.38819 " pathEditMode="relative" rAng="0" ptsTypes="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9" y="-198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974996"/>
              </p:ext>
            </p:extLst>
          </p:nvPr>
        </p:nvGraphicFramePr>
        <p:xfrm>
          <a:off x="838200" y="1825625"/>
          <a:ext cx="10800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2160000"/>
                <a:gridCol w="2160000"/>
                <a:gridCol w="2160000"/>
                <a:gridCol w="2160000"/>
              </a:tblGrid>
              <a:tr h="25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02" y="1905888"/>
            <a:ext cx="1433697" cy="2222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66" y="1903886"/>
            <a:ext cx="1526627" cy="2366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87" y="4739357"/>
            <a:ext cx="1286571" cy="19941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91" y="4739356"/>
            <a:ext cx="1286571" cy="19941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980" y="4739357"/>
            <a:ext cx="1286571" cy="19941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69" y="4739357"/>
            <a:ext cx="1286571" cy="1994185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цвет получится при смешивании?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6" b="21879"/>
          <a:stretch/>
        </p:blipFill>
        <p:spPr bwMode="auto">
          <a:xfrm>
            <a:off x="9553864" y="5555673"/>
            <a:ext cx="1883985" cy="108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97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93889E-18 L -8.33333E-7 -6.93889E-18 C -0.00196 -0.00139 -0.00391 -0.00254 -0.00586 -0.00393 C -0.00664 -0.00463 -0.00716 -0.00578 -0.00794 -0.00648 C -0.00873 -0.00717 -0.00951 -0.0074 -0.01016 -0.00787 C -0.01211 -0.00949 -0.01393 -0.01227 -0.01602 -0.01296 C -0.01719 -0.01342 -0.01849 -0.01365 -0.01966 -0.01435 C -0.03268 -0.02129 -0.01276 -0.01227 -0.02761 -0.01944 C -0.0319 -0.02153 -0.03151 -0.02037 -0.03646 -0.02222 C -0.03815 -0.02268 -0.03985 -0.02361 -0.04154 -0.02477 C -0.04349 -0.02615 -0.04531 -0.02847 -0.04727 -0.02986 C -0.04922 -0.03102 -0.05117 -0.03148 -0.05313 -0.0324 C -0.0556 -0.03356 -0.05794 -0.03518 -0.06042 -0.03634 C -0.06289 -0.0375 -0.06537 -0.03773 -0.06771 -0.03889 C -0.07214 -0.0412 -0.07643 -0.04444 -0.08086 -0.04676 C -0.08255 -0.04768 -0.08425 -0.04861 -0.08594 -0.0493 C -0.08828 -0.05023 -0.09076 -0.05092 -0.09323 -0.05185 L -0.10196 -0.05578 L -0.10482 -0.05717 C -0.10625 -0.05879 -0.10781 -0.06018 -0.10925 -0.06227 C -0.11042 -0.06389 -0.11159 -0.06597 -0.11289 -0.06736 C -0.11641 -0.07153 -0.11992 -0.07569 -0.12383 -0.07916 C -0.12487 -0.08009 -0.12617 -0.07986 -0.12748 -0.08032 C -0.13281 -0.0875 -0.12774 -0.08125 -0.13477 -0.08819 C -0.1388 -0.09213 -0.13477 -0.08981 -0.13985 -0.0919 C -0.14193 -0.09467 -0.14714 -0.09537 -0.14636 -0.09977 L -0.14492 -0.10764 C -0.14688 -0.11018 -0.14857 -0.11342 -0.15078 -0.11528 C -0.15169 -0.1162 -0.15274 -0.11666 -0.15365 -0.11782 C -0.15443 -0.11898 -0.15495 -0.1206 -0.15586 -0.12176 C -0.15677 -0.12291 -0.15781 -0.12338 -0.15873 -0.1243 C -0.15886 -0.12453 -0.16927 -0.13611 -0.1711 -0.13865 C -0.17357 -0.1419 -0.17565 -0.14629 -0.17839 -0.14884 C -0.18177 -0.15231 -0.18516 -0.15625 -0.18854 -0.15926 C -0.1905 -0.16111 -0.19245 -0.16273 -0.1944 -0.16458 C -0.19571 -0.16574 -0.19688 -0.1669 -0.19805 -0.16828 C -0.19909 -0.16967 -0.19987 -0.17129 -0.20091 -0.17222 C -0.20495 -0.17592 -0.20287 -0.17083 -0.20677 -0.17615 C -0.20821 -0.17801 -0.20899 -0.18102 -0.21042 -0.18264 C -0.21641 -0.18981 -0.20703 -0.17824 -0.21693 -0.19305 C -0.21836 -0.1949 -0.21992 -0.19629 -0.22136 -0.19815 C -0.22774 -0.20671 -0.23425 -0.21481 -0.24024 -0.22407 C -0.24219 -0.22708 -0.24401 -0.23032 -0.2461 -0.2331 C -0.25469 -0.24467 -0.26354 -0.25555 -0.2724 -0.26666 C -0.27682 -0.27245 -0.27787 -0.27338 -0.28177 -0.27963 C -0.28281 -0.28125 -0.28386 -0.2831 -0.28477 -0.28495 C -0.29024 -0.29629 -0.28268 -0.2824 -0.28763 -0.29143 C -0.28815 -0.29305 -0.28854 -0.2949 -0.28906 -0.29653 C -0.28946 -0.29791 -0.29024 -0.29907 -0.2905 -0.30046 C -0.29388 -0.31365 -0.28985 -0.30324 -0.29414 -0.31342 C -0.2944 -0.31597 -0.29453 -0.31852 -0.29492 -0.32106 C -0.29597 -0.32801 -0.29649 -0.32662 -0.29779 -0.33264 C -0.29844 -0.33518 -0.29883 -0.33796 -0.29922 -0.34051 C -0.29948 -0.34398 -0.29974 -0.34745 -0.3 -0.35092 C -0.30065 -0.35856 -0.30065 -0.35555 -0.30143 -0.3625 C -0.30222 -0.36898 -0.303 -0.37546 -0.30365 -0.38194 C -0.30404 -0.38588 -0.30404 -0.38981 -0.30443 -0.39352 C -0.30456 -0.3949 -0.30495 -0.39606 -0.30508 -0.39745 C -0.30534 -0.39953 -0.3056 -0.40185 -0.30586 -0.40393 C -0.30612 -0.41296 -0.30625 -0.42199 -0.30651 -0.43102 C -0.30742 -0.45324 -0.30847 -0.4294 -0.30651 -0.46597 C -0.30638 -0.46852 -0.30482 -0.47315 -0.30443 -0.475 C -0.30404 -0.47639 -0.30391 -0.47778 -0.30365 -0.47893 C -0.30326 -0.48078 -0.30261 -0.4824 -0.30222 -0.48426 C -0.30039 -0.49282 -0.30248 -0.48588 -0.30078 -0.49328 C -0.29688 -0.50903 -0.30143 -0.48935 -0.29779 -0.50231 C -0.29753 -0.50347 -0.29753 -0.50509 -0.29714 -0.50625 C -0.29636 -0.50856 -0.29167 -0.51828 -0.29128 -0.51921 C -0.29063 -0.52037 -0.28972 -0.52153 -0.28906 -0.52291 C -0.28854 -0.5243 -0.28828 -0.52592 -0.28763 -0.52685 C -0.28698 -0.52778 -0.2862 -0.52778 -0.28542 -0.52824 C -0.28373 -0.53217 -0.28321 -0.53403 -0.28112 -0.53727 C -0.28021 -0.53865 -0.27904 -0.53981 -0.27813 -0.5412 C -0.27552 -0.54514 -0.27813 -0.54282 -0.27448 -0.5449 C -0.26979 -0.55347 -0.27513 -0.54467 -0.2694 -0.55139 C -0.2681 -0.55301 -0.26706 -0.55509 -0.26576 -0.55671 C -0.26393 -0.55879 -0.26263 -0.55949 -0.26068 -0.56041 C -0.2599 -0.56134 -0.25938 -0.5625 -0.25847 -0.56319 C -0.2569 -0.56435 -0.25508 -0.56504 -0.25339 -0.56574 C -0.25 -0.56713 -0.24753 -0.56759 -0.24388 -0.56828 C -0.2405 -0.57083 -0.23972 -0.57153 -0.23594 -0.57338 C -0.23503 -0.57407 -0.23399 -0.57453 -0.23307 -0.57477 C -0.23138 -0.57523 -0.22956 -0.57546 -0.22787 -0.57615 C -0.22696 -0.57639 -0.22604 -0.57708 -0.225 -0.57731 C -0.22253 -0.57801 -0.22018 -0.57824 -0.21771 -0.5787 C -0.21602 -0.57893 -0.21432 -0.5794 -0.21263 -0.57986 C -0.21185 -0.58032 -0.2112 -0.58102 -0.21042 -0.58125 C -0.20716 -0.58264 -0.20274 -0.5831 -0.19948 -0.58379 C -0.1944 -0.5868 -0.19948 -0.58426 -0.18932 -0.58634 C -0.18281 -0.58796 -0.18841 -0.58727 -0.18281 -0.58889 C -0.18086 -0.58958 -0.17891 -0.59004 -0.17696 -0.59028 C -0.16966 -0.59097 -0.16237 -0.5912 -0.15508 -0.59166 C -0.15248 -0.59213 -0.14974 -0.59259 -0.14714 -0.59282 C -0.12813 -0.59514 -0.1138 -0.5949 -0.09323 -0.59537 L -0.07787 -0.59676 C -0.0556 -0.59838 -0.06432 -0.5956 -0.05391 -0.5993 C -0.05313 -0.60115 -0.05261 -0.60324 -0.05169 -0.60463 C -0.04948 -0.60787 -0.04636 -0.60764 -0.04362 -0.60833 C -0.03229 -0.61504 -0.04453 -0.60833 -0.01315 -0.60833 C 0.00221 -0.60833 0.01745 -0.60926 0.03281 -0.60972 C 0.03971 -0.61273 0.03151 -0.60926 0.0444 -0.61365 C 0.04544 -0.61389 0.04635 -0.61435 0.04739 -0.61481 C 0.04883 -0.61574 0.05026 -0.6169 0.05169 -0.61736 C 0.05416 -0.61828 0.05651 -0.61828 0.05898 -0.61875 C 0.08151 -0.6287 0.06471 -0.62176 0.12304 -0.61875 C 0.12982 -0.61852 0.13672 -0.6162 0.14349 -0.61481 C 0.15469 -0.61273 0.15351 -0.61342 0.16901 -0.61227 C 0.17786 -0.60903 0.16836 -0.61227 0.18646 -0.60972 C 0.18815 -0.60949 0.18984 -0.60856 0.19153 -0.60833 C 0.19857 -0.6074 0.2056 -0.60671 0.21263 -0.60578 L 0.22435 -0.60463 C 0.22604 -0.60416 0.22773 -0.60347 0.22943 -0.60324 C 0.23437 -0.60231 0.24687 -0.60092 0.25117 -0.60069 C 0.29635 -0.59699 0.2845 -0.59815 0.33867 -0.59676 C 0.36015 -0.5919 0.32422 -0.59977 0.38372 -0.59166 C 0.40195 -0.58912 0.3901 -0.59051 0.4194 -0.58773 C 0.42018 -0.58727 0.42096 -0.5868 0.42161 -0.58634 C 0.42604 -0.58333 0.43008 -0.5794 0.43476 -0.57731 C 0.43789 -0.57592 0.44114 -0.57592 0.44427 -0.57477 C 0.44687 -0.57384 0.44948 -0.57199 0.45221 -0.57083 C 0.45469 -0.5699 0.45703 -0.56921 0.4595 -0.56828 C 0.46146 -0.56759 0.46341 -0.56643 0.46536 -0.56574 C 0.46771 -0.56481 0.47265 -0.56319 0.47265 -0.56319 C 0.47383 -0.5618 0.47487 -0.56018 0.4763 -0.55926 C 0.47838 -0.55787 0.4806 -0.55764 0.48281 -0.55671 C 0.48476 -0.55578 0.48672 -0.55486 0.48867 -0.55416 C 0.49127 -0.55092 0.49323 -0.54907 0.49518 -0.54375 C 0.497 -0.53889 0.49596 -0.54097 0.49804 -0.53727 C 0.49831 -0.53588 0.49857 -0.53449 0.49883 -0.53333 C 0.49922 -0.53148 0.49987 -0.53009 0.50026 -0.52824 C 0.50065 -0.52662 0.50078 -0.52477 0.50104 -0.52291 C 0.50143 -0.52037 0.50195 -0.51782 0.50247 -0.51528 C 0.50273 -0.51389 0.50273 -0.5125 0.50325 -0.51134 C 0.5039 -0.50926 0.50482 -0.50717 0.50534 -0.50486 C 0.50677 -0.49977 0.50807 -0.49467 0.50898 -0.48935 C 0.5095 -0.4868 0.50976 -0.48403 0.51041 -0.48148 C 0.51185 -0.47662 0.51224 -0.47477 0.51406 -0.4699 C 0.51484 -0.46805 0.51562 -0.46643 0.51627 -0.46481 C 0.51679 -0.46134 0.51745 -0.45787 0.51771 -0.4544 C 0.51875 -0.44097 0.51823 -0.44745 0.51927 -0.43495 C 0.5194 -0.42592 0.51953 -0.4169 0.51992 -0.40787 C 0.52005 -0.40648 0.52057 -0.40532 0.5207 -0.40393 C 0.52148 -0.3919 0.52096 -0.38842 0.52213 -0.37801 C 0.52226 -0.37662 0.52265 -0.37546 0.52291 -0.37407 C 0.52265 -0.36898 0.52265 -0.36365 0.52213 -0.35856 C 0.522 -0.35717 0.52096 -0.35625 0.5207 -0.35463 C 0.52005 -0.35231 0.51966 -0.34953 0.51927 -0.34699 C 0.51901 -0.3456 0.51849 -0.34444 0.51849 -0.34305 L 0.51849 -0.33403 L 0.51992 -0.33403 L 0.51992 -0.33403 " pathEditMode="relative" ptsTypes="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530965"/>
              </p:ext>
            </p:extLst>
          </p:nvPr>
        </p:nvGraphicFramePr>
        <p:xfrm>
          <a:off x="838200" y="1825625"/>
          <a:ext cx="10800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2160000"/>
                <a:gridCol w="2160000"/>
                <a:gridCol w="2160000"/>
                <a:gridCol w="2160000"/>
              </a:tblGrid>
              <a:tr h="25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3" y="1951529"/>
            <a:ext cx="1479401" cy="229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63" y="2017708"/>
            <a:ext cx="1436704" cy="22268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87" y="4739357"/>
            <a:ext cx="1286571" cy="19941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91" y="4739356"/>
            <a:ext cx="1286571" cy="19941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980" y="4739357"/>
            <a:ext cx="1286571" cy="19941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69" y="4739357"/>
            <a:ext cx="1286571" cy="1994185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цвет получится при смешивании?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6" b="21879"/>
          <a:stretch/>
        </p:blipFill>
        <p:spPr bwMode="auto">
          <a:xfrm>
            <a:off x="9553864" y="5555673"/>
            <a:ext cx="1883985" cy="108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62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29 0.05023 L 0.05429 0.05023 C 0.06484 0.06366 0.05507 0.05209 0.06224 0.05949 C 0.06497 0.06204 0.06419 0.0625 0.06731 0.06459 C 0.06888 0.06551 0.07252 0.06644 0.07395 0.06713 C 0.07903 0.06945 0.07278 0.06736 0.07903 0.07107 C 0.08086 0.07222 0.08294 0.07246 0.08476 0.07361 L 0.0914 0.07755 C 0.09205 0.07801 0.09284 0.07824 0.09362 0.07871 C 0.09531 0.08033 0.09674 0.08195 0.09869 0.08264 C 0.10013 0.08334 0.10156 0.08357 0.10299 0.08403 C 0.10481 0.08496 0.10625 0.08611 0.10807 0.08658 C 0.11002 0.08704 0.11198 0.0875 0.11393 0.08797 C 0.11471 0.0882 0.11536 0.08889 0.11614 0.08912 C 0.11731 0.08982 0.11862 0.08982 0.11979 0.09051 C 0.12083 0.09097 0.12161 0.0926 0.12265 0.09306 C 0.12552 0.09398 0.12851 0.09398 0.13138 0.09445 C 0.13242 0.09468 0.13346 0.09491 0.13437 0.0956 C 0.13541 0.0963 0.13619 0.09769 0.13724 0.09815 C 0.13893 0.09908 0.14062 0.09908 0.14231 0.09954 C 0.15195 0.10209 0.14205 0.10023 0.15911 0.10209 C 0.1608 0.10278 0.16406 0.1044 0.16562 0.10463 C 0.17343 0.10625 0.1858 0.10672 0.19257 0.10741 C 0.20338 0.10695 0.23268 0.10787 0.25013 0.10463 C 0.25169 0.1044 0.25312 0.10371 0.25455 0.10347 C 0.25651 0.10301 0.25846 0.10255 0.26041 0.10209 C 0.26328 0.10139 0.26497 0.10093 0.26757 0.09954 C 0.26836 0.09908 0.26914 0.09861 0.26979 0.09815 C 0.27109 0.09746 0.27226 0.0963 0.27343 0.0956 C 0.27487 0.09491 0.27643 0.09468 0.27786 0.09445 C 0.27851 0.09398 0.27929 0.09352 0.28007 0.09306 C 0.28125 0.09213 0.28242 0.09097 0.28372 0.09051 C 0.2858 0.08959 0.28802 0.08959 0.29023 0.08912 C 0.29791 0.08565 0.28645 0.09051 0.29895 0.08658 C 0.29974 0.08635 0.30039 0.08542 0.30117 0.08519 C 0.30312 0.08472 0.30507 0.08449 0.30703 0.08403 C 0.31731 0.07778 0.30651 0.08403 0.31419 0.0801 C 0.3207 0.07685 0.30963 0.08125 0.32226 0.07616 C 0.33984 0.06922 0.32721 0.07477 0.33541 0.07107 C 0.33971 0.06713 0.33724 0.06898 0.3427 0.06597 L 0.34479 0.06459 L 0.347 0.0632 C 0.34843 0.06158 0.34987 0.05949 0.35143 0.0581 C 0.35234 0.05718 0.35351 0.05672 0.35429 0.05556 C 0.35599 0.05324 0.35729 0.05023 0.35872 0.04769 C 0.35911 0.04699 0.35976 0.04607 0.36015 0.04514 C 0.36067 0.04375 0.36106 0.04236 0.36159 0.04121 C 0.36224 0.03982 0.36315 0.03889 0.3638 0.03727 C 0.36432 0.03611 0.36471 0.03472 0.36523 0.03357 C 0.36614 0.03125 0.36718 0.02917 0.3681 0.02709 C 0.36836 0.0257 0.36849 0.02431 0.36888 0.02315 C 0.37031 0.01922 0.37161 0.01713 0.3733 0.01412 C 0.37461 0.00463 0.37317 0.0132 0.37539 0.00371 C 0.37864 -0.00972 0.37278 0.01181 0.3776 -0.00532 C 0.37864 -0.01574 0.37786 -0.01065 0.37981 -0.02083 L 0.37981 -0.02083 C 0.38034 -0.02523 0.38086 -0.0294 0.38125 -0.03379 C 0.38242 -0.04421 0.38138 -0.03842 0.38268 -0.04537 C 0.38398 -0.06273 0.38424 -0.06389 0.38424 -0.08819 C 0.38424 -0.11875 0.38385 -0.14953 0.38346 -0.18009 C 0.38346 -0.1831 0.38294 -0.18611 0.38268 -0.18912 C 0.38242 -0.19444 0.38242 -0.19953 0.38203 -0.20463 C 0.3819 -0.20602 0.38138 -0.20717 0.38125 -0.20856 C 0.38073 -0.21365 0.38073 -0.21921 0.37981 -0.22407 C 0.37955 -0.22546 0.37929 -0.22662 0.37903 -0.22801 C 0.37812 -0.23403 0.37734 -0.24028 0.37617 -0.24606 C 0.37591 -0.24745 0.37565 -0.24861 0.37539 -0.25 C 0.37513 -0.25162 0.37487 -0.25347 0.37474 -0.25509 C 0.37448 -0.2574 0.37435 -0.25949 0.37395 -0.26157 C 0.37356 -0.26389 0.37304 -0.26597 0.37252 -0.26805 C 0.37226 -0.27106 0.37213 -0.2743 0.37174 -0.27731 C 0.37161 -0.27847 0.37122 -0.27986 0.37109 -0.28102 C 0.37083 -0.28333 0.37057 -0.28541 0.37031 -0.2875 C 0.37005 -0.29051 0.36992 -0.29352 0.36966 -0.29653 C 0.3694 -0.29838 0.36914 -0.3 0.36888 -0.30185 C 0.3677 -0.31111 0.36875 -0.30532 0.36744 -0.31227 C 0.36718 -0.31528 0.36705 -0.31828 0.36666 -0.32129 C 0.3664 -0.32384 0.36523 -0.32824 0.36445 -0.33032 C 0.36367 -0.33287 0.36211 -0.33518 0.36159 -0.33796 C 0.36132 -0.33935 0.36119 -0.34074 0.3608 -0.3419 C 0.35885 -0.34861 0.35872 -0.34838 0.35651 -0.35231 C 0.35625 -0.35347 0.35612 -0.35509 0.35573 -0.35625 C 0.35547 -0.35717 0.35481 -0.35787 0.35429 -0.35879 C 0.35351 -0.36041 0.35286 -0.36227 0.35208 -0.36389 C 0.35026 -0.37361 0.35273 -0.36157 0.35 -0.37176 C 0.34961 -0.37291 0.34948 -0.3743 0.34922 -0.37569 C 0.34843 -0.3868 0.34843 -0.3824 0.34843 -0.38842 L 0.34843 -0.38842 " pathEditMode="relative" ptsTypes="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цвет получится при смешивании?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176656"/>
              </p:ext>
            </p:extLst>
          </p:nvPr>
        </p:nvGraphicFramePr>
        <p:xfrm>
          <a:off x="838200" y="1825625"/>
          <a:ext cx="10800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2160000"/>
                <a:gridCol w="2160000"/>
                <a:gridCol w="2160000"/>
                <a:gridCol w="2160000"/>
              </a:tblGrid>
              <a:tr h="25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20" y="1914998"/>
            <a:ext cx="1470520" cy="2280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66" y="1968464"/>
            <a:ext cx="1526959" cy="23667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87" y="4739357"/>
            <a:ext cx="1286571" cy="19941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91" y="4739356"/>
            <a:ext cx="1286571" cy="19941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980" y="4739357"/>
            <a:ext cx="1286571" cy="19941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69" y="4739357"/>
            <a:ext cx="1286571" cy="199418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6" b="21879"/>
          <a:stretch/>
        </p:blipFill>
        <p:spPr bwMode="auto">
          <a:xfrm>
            <a:off x="9553864" y="5555673"/>
            <a:ext cx="1883985" cy="108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97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-1.45833E-6 0.00023 C 0.00612 -0.00092 0.01263 -0.00162 0.01888 -0.00277 C 0.02214 -0.00324 0.02539 -0.00463 0.02865 -0.00509 C 0.0306 -0.00555 0.03268 -0.00578 0.03477 -0.00625 C 0.03763 -0.00717 0.0405 -0.00833 0.04336 -0.00902 C 0.04792 -0.00972 0.05248 -0.01041 0.05729 -0.01134 C 0.05925 -0.01227 0.06159 -0.01227 0.06341 -0.01389 L 0.06992 -0.01875 C 0.07123 -0.01967 0.07279 -0.02014 0.07409 -0.02129 C 0.08451 -0.02847 0.07123 -0.02106 0.08477 -0.02986 C 0.09518 -0.0368 0.10391 -0.03981 0.11237 -0.04953 C 0.11927 -0.05764 0.11211 -0.04838 0.11758 -0.0581 C 0.1181 -0.05926 0.11914 -0.05995 0.11992 -0.06088 C 0.12057 -0.0618 0.12097 -0.06342 0.12201 -0.06435 C 0.12487 -0.06759 0.13151 -0.07315 0.13151 -0.07291 C 0.13307 -0.07569 0.13451 -0.07777 0.13568 -0.08032 C 0.14258 -0.09467 0.13268 -0.07824 0.14102 -0.09282 C 0.14375 -0.09745 0.14623 -0.09977 0.14857 -0.10509 C 0.15612 -0.12291 0.14649 -0.10532 0.15274 -0.1162 C 0.15313 -0.11828 0.15313 -0.12037 0.15391 -0.12245 C 0.1586 -0.13773 0.15586 -0.12407 0.15807 -0.13356 C 0.15847 -0.13518 0.15886 -0.13703 0.15925 -0.13842 C 0.15964 -0.14097 0.15964 -0.14352 0.16016 -0.14606 C 0.16081 -0.14768 0.16172 -0.1493 0.16224 -0.15092 C 0.16263 -0.15509 0.16289 -0.15902 0.16341 -0.16319 C 0.16367 -0.16504 0.16432 -0.16643 0.16432 -0.16805 C 0.1668 -0.19305 0.16367 -0.17754 0.16758 -0.19398 C 0.16797 -0.19791 0.16823 -0.20139 0.16875 -0.20509 C 0.16901 -0.2074 0.16966 -0.20926 0.16966 -0.21134 C 0.17044 -0.22615 0.17044 -0.24097 0.17083 -0.25578 C 0.17162 -0.28333 0.16953 -0.2743 0.17292 -0.28657 C 0.1737 -0.29236 0.17513 -0.29815 0.17513 -0.30393 C 0.17487 -0.31551 0.17474 -0.32685 0.17409 -0.33842 C 0.17396 -0.34074 0.1724 -0.34722 0.17201 -0.34977 C 0.17044 -0.36759 0.17031 -0.36203 0.17201 -0.38541 C 0.17227 -0.38796 0.17292 -0.39259 0.17292 -0.39259 L 0.17292 -0.39259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3600" y="738548"/>
            <a:ext cx="8229600" cy="180109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справился!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840" y="2539639"/>
            <a:ext cx="4052960" cy="405296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6" b="21879"/>
          <a:stretch/>
        </p:blipFill>
        <p:spPr bwMode="auto">
          <a:xfrm>
            <a:off x="9553864" y="5555673"/>
            <a:ext cx="1883985" cy="108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9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128</Words>
  <Application>Microsoft Office PowerPoint</Application>
  <PresentationFormat>Произвольный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Дидактическая игра «Волшебные краски»</vt:lpstr>
      <vt:lpstr>Дидактическая игра «Волшебные краски»</vt:lpstr>
      <vt:lpstr>Какой цвет получится при смешивании?</vt:lpstr>
      <vt:lpstr>Какой цвет получится при смешивании?</vt:lpstr>
      <vt:lpstr>Какой цвет получится при смешивании?</vt:lpstr>
      <vt:lpstr>Какой цвет получится при смешивании?</vt:lpstr>
      <vt:lpstr>Ты справился! 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Какой предмет забыли нарисовать в пустой клетке?</dc:title>
  <dc:creator>Алексей Сычёв</dc:creator>
  <cp:lastModifiedBy>Windows User</cp:lastModifiedBy>
  <cp:revision>15</cp:revision>
  <dcterms:created xsi:type="dcterms:W3CDTF">2014-11-02T14:34:14Z</dcterms:created>
  <dcterms:modified xsi:type="dcterms:W3CDTF">2023-11-18T15:15:19Z</dcterms:modified>
</cp:coreProperties>
</file>