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1" r:id="rId4"/>
    <p:sldId id="257" r:id="rId5"/>
    <p:sldId id="267" r:id="rId6"/>
    <p:sldId id="258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02F4E6-8563-4E0B-A1AB-EB46EBDF86A8}" type="datetimeFigureOut">
              <a:rPr lang="ru-RU" smtClean="0"/>
              <a:t>18.11.2023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3AE72F-0052-4DB5-9C22-A36C4C3297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4122" y="542108"/>
            <a:ext cx="8683348" cy="7048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комбинированного вида № 19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6189758" y="4476798"/>
            <a:ext cx="5586605" cy="98189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 fontScale="850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Составил:</a:t>
            </a:r>
          </a:p>
          <a:p>
            <a:pPr marL="0" indent="0">
              <a:buFont typeface="Georgia" pitchFamily="18" charset="0"/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marL="0" indent="0">
              <a:buFont typeface="Georgia" pitchFamily="18" charset="0"/>
              <a:buNone/>
            </a:pPr>
            <a:r>
              <a:rPr lang="ru-RU" sz="28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Хоптяная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Галина Николаевна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330034" y="1622762"/>
            <a:ext cx="9628909" cy="125898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E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br>
              <a:rPr lang="ru-RU" sz="3600" dirty="0" smtClean="0">
                <a:solidFill>
                  <a:srgbClr val="E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EA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старшего дошкольного возраста</a:t>
            </a:r>
            <a:endParaRPr lang="ru-RU" sz="3600" dirty="0">
              <a:solidFill>
                <a:srgbClr val="EA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6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955963" y="3056469"/>
            <a:ext cx="10861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задача: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рассмотреть ряды фигур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горизонтали и вертикали, проанализировать, какая фигура отсутствует и по какому принципу.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Игровое действие: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помощью «клика мыши»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выбрать недостающую в фигуру.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Игровое правило: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начинать действовать «мышью» только после проговаривания вслух решения задачи.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20437" y="667619"/>
            <a:ext cx="110974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у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интереса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решению задач данного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типа.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развивать логического мышление, смекалку, сообразительность, умение доказать правильность выбранного решения.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3213" y="237307"/>
            <a:ext cx="8683348" cy="9818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забыли нарисовать в пустой клетке?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3298073"/>
              </p:ext>
            </p:extLst>
          </p:nvPr>
        </p:nvGraphicFramePr>
        <p:xfrm>
          <a:off x="966652" y="1436778"/>
          <a:ext cx="540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  <a:gridCol w="1800000"/>
              </a:tblGrid>
              <a:tr h="162000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5" y="1729307"/>
            <a:ext cx="1110344" cy="1114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5" y="1820743"/>
            <a:ext cx="910655" cy="9136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99" y="1929603"/>
            <a:ext cx="711080" cy="7134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9" y="3387636"/>
            <a:ext cx="1049383" cy="11543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12" y="3387633"/>
            <a:ext cx="855025" cy="9405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697" y="2201639"/>
            <a:ext cx="730531" cy="803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28" y="4862650"/>
            <a:ext cx="914403" cy="14173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77" y="4983516"/>
            <a:ext cx="758440" cy="11755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951" y="5132052"/>
            <a:ext cx="566781" cy="8785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69" y="4192530"/>
            <a:ext cx="1049383" cy="115432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31" y="2186205"/>
            <a:ext cx="910655" cy="91369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87" y="4395725"/>
            <a:ext cx="758440" cy="1175582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754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0.03935 L -0.0431 0.03935 C -0.04531 0.04097 -0.04765 0.04213 -0.04961 0.04421 C -0.05026 0.04514 -0.05039 0.04722 -0.05104 0.04815 C -0.05586 0.05509 -0.0556 0.05463 -0.05963 0.05694 C -0.05976 0.05833 -0.06002 0.05972 -0.06028 0.06088 C -0.06172 0.06574 -0.06588 0.07268 -0.0681 0.07361 L -0.07174 0.07477 C -0.07239 0.07616 -0.07291 0.07778 -0.07383 0.0787 C -0.075 0.07963 -0.0763 0.0794 -0.07747 0.07986 C -0.07916 0.08056 -0.08073 0.08171 -0.08242 0.08241 C -0.08333 0.08287 -0.08437 0.08333 -0.08528 0.0838 C -0.09036 0.08981 -0.08411 0.08287 -0.09023 0.0875 C -0.09231 0.08889 -0.09388 0.09167 -0.09596 0.09259 C -0.09804 0.09352 -0.10312 0.09537 -0.10534 0.09768 C -0.10729 0.1 -0.10872 0.10393 -0.11106 0.10532 C -0.11172 0.10579 -0.1125 0.10602 -0.11315 0.10671 C -0.11536 0.1088 -0.11862 0.11273 -0.12096 0.11551 C -0.12383 0.12315 -0.1207 0.11597 -0.12461 0.12176 C -0.12578 0.12384 -0.12682 0.12639 -0.12812 0.12824 C -0.1306 0.13148 -0.13177 0.13333 -0.13463 0.13588 C -0.13528 0.13634 -0.13593 0.13681 -0.13672 0.13704 C -0.13802 0.13889 -0.14284 0.14537 -0.14388 0.14606 L -0.14596 0.14722 C -0.14817 0.14977 -0.14843 0.15046 -0.15104 0.15231 C -0.15169 0.15301 -0.15247 0.15301 -0.15312 0.1537 C -0.15468 0.15509 -0.15586 0.15787 -0.15742 0.1588 L -0.16172 0.16134 L -0.17031 0.17153 L -0.17239 0.17407 C -0.17317 0.17477 -0.1737 0.17616 -0.17461 0.17662 L -0.18307 0.18171 L -0.18528 0.18287 C -0.18593 0.18333 -0.18672 0.18403 -0.18737 0.18426 L -0.19388 0.18542 C -0.19479 0.18588 -0.1957 0.18634 -0.19674 0.18681 C -0.19961 0.18773 -0.2 0.1875 -0.20247 0.18935 C -0.20286 0.18958 -0.20338 0.19005 -0.20377 0.19051 L -0.20169 0.19051 L -0.20312 0.1919 L -0.20247 0.19051 " pathEditMode="relative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868" y="511429"/>
            <a:ext cx="8683348" cy="569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Какой предмет забыли нарисовать в пустой клетке?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86233700"/>
              </p:ext>
            </p:extLst>
          </p:nvPr>
        </p:nvGraphicFramePr>
        <p:xfrm>
          <a:off x="966652" y="1436778"/>
          <a:ext cx="540000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000"/>
                <a:gridCol w="1800000"/>
                <a:gridCol w="1800000"/>
              </a:tblGrid>
              <a:tr h="162000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162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2" y="1820743"/>
            <a:ext cx="1529576" cy="99409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65" y="2114642"/>
            <a:ext cx="1077371" cy="7001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52" y="2347754"/>
            <a:ext cx="773179" cy="502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21" y="2207513"/>
            <a:ext cx="997251" cy="6481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94" y="3519813"/>
            <a:ext cx="1590857" cy="981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26" y="3892462"/>
            <a:ext cx="986633" cy="6084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15" y="5168323"/>
            <a:ext cx="1402335" cy="9631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408" y="5463420"/>
            <a:ext cx="923051" cy="6339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84" y="5311020"/>
            <a:ext cx="1144933" cy="7863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9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20" y="5245982"/>
            <a:ext cx="1309901" cy="8078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351" y="3842120"/>
            <a:ext cx="1402335" cy="9631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357" y="2298942"/>
            <a:ext cx="1590857" cy="9811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2027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2119E-6 -4.81036E-7 L -0.37514 -0.215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7" y="-107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3664"/>
              </p:ext>
            </p:extLst>
          </p:nvPr>
        </p:nvGraphicFramePr>
        <p:xfrm>
          <a:off x="484909" y="915268"/>
          <a:ext cx="6705600" cy="512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60"/>
                <a:gridCol w="2071476"/>
                <a:gridCol w="2479964"/>
              </a:tblGrid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756756" y="1302330"/>
            <a:ext cx="3913909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недостающую игрушку</a:t>
            </a:r>
            <a:endParaRPr lang="ru-RU" sz="2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863" y="4439563"/>
            <a:ext cx="986945" cy="1433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4" name="Picture 9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727" y="2951584"/>
            <a:ext cx="834656" cy="12121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9" y="1391695"/>
            <a:ext cx="554039" cy="804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6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978" y="4927600"/>
            <a:ext cx="835025" cy="12128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8" name="Picture 2" descr="C:\Users\Оля\Downloads\1691314401_grizly-club-p-kartinki-igrushki-bez-fona-30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33" y="4498111"/>
            <a:ext cx="1374775" cy="137477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3" y="4570559"/>
            <a:ext cx="1364512" cy="13023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56" y="3026725"/>
            <a:ext cx="1064245" cy="1015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610" y="4226071"/>
            <a:ext cx="735348" cy="7018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79" y="2942102"/>
            <a:ext cx="1064245" cy="101574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9" name="Picture 2" descr="C:\Users\Оля\Downloads\1691314401_grizly-club-p-kartinki-igrushki-bez-fona-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33" y="3026725"/>
            <a:ext cx="1199347" cy="119934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3" name="Picture 2" descr="C:\Users\Оля\Downloads\1691314401_grizly-club-p-kartinki-igrushki-bez-fona-3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078" y="1483841"/>
            <a:ext cx="742063" cy="74206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3" name="Picture 2" descr="C:\Users\Оля\Downloads\1691314401_grizly-club-p-kartinki-igrushki-bez-fona-3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948" y="2758500"/>
            <a:ext cx="1199347" cy="1199346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88959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6944 -0.363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7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4391"/>
              </p:ext>
            </p:extLst>
          </p:nvPr>
        </p:nvGraphicFramePr>
        <p:xfrm>
          <a:off x="484909" y="915268"/>
          <a:ext cx="6705600" cy="512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60"/>
                <a:gridCol w="2071476"/>
                <a:gridCol w="2479964"/>
              </a:tblGrid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756756" y="1302330"/>
            <a:ext cx="3913909" cy="1325563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недостающую игрушку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3" descr="C:\Users\Оля\Downloads\1691314406_grizly-club-p-kartinki-igrushki-bez-fona-3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67" y="3034148"/>
            <a:ext cx="868587" cy="86604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41" name="Picture 3" descr="C:\Users\Оля\Downloads\1691314406_grizly-club-p-kartinki-igrushki-bez-fona-31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9897" y="4519015"/>
            <a:ext cx="1010524" cy="1007832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4" name="Picture 3" descr="C:\Users\Оля\Downloads\1691314406_grizly-club-p-kartinki-igrushki-bez-fona-31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73" y="4721858"/>
            <a:ext cx="912745" cy="90968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31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12" y="1292104"/>
            <a:ext cx="1085801" cy="10858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64" y="1302329"/>
            <a:ext cx="797845" cy="10755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73" y="3034145"/>
            <a:ext cx="1087679" cy="10876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6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76" y="4747748"/>
            <a:ext cx="1134101" cy="11341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97" y="3034148"/>
            <a:ext cx="749355" cy="101020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007" y="4747744"/>
            <a:ext cx="793109" cy="106919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919" y="4458733"/>
            <a:ext cx="791500" cy="10681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73" y="4519014"/>
            <a:ext cx="996955" cy="10078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37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-0.64544 -0.431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-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542798"/>
              </p:ext>
            </p:extLst>
          </p:nvPr>
        </p:nvGraphicFramePr>
        <p:xfrm>
          <a:off x="484909" y="915268"/>
          <a:ext cx="6705600" cy="512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60"/>
                <a:gridCol w="2071476"/>
                <a:gridCol w="2479964"/>
              </a:tblGrid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756756" y="1302330"/>
            <a:ext cx="3913909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потерялся?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17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-736"/>
          <a:stretch/>
        </p:blipFill>
        <p:spPr bwMode="auto">
          <a:xfrm>
            <a:off x="7509163" y="4295249"/>
            <a:ext cx="1208014" cy="1267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8" name="Picture 17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-736"/>
          <a:stretch/>
        </p:blipFill>
        <p:spPr bwMode="auto">
          <a:xfrm>
            <a:off x="3075711" y="4546138"/>
            <a:ext cx="1208015" cy="1267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7" name="Picture 1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-736"/>
          <a:stretch/>
        </p:blipFill>
        <p:spPr bwMode="auto">
          <a:xfrm>
            <a:off x="988944" y="2855884"/>
            <a:ext cx="1208088" cy="12668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8" name="Picture 1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 b="-736"/>
          <a:stretch/>
        </p:blipFill>
        <p:spPr bwMode="auto">
          <a:xfrm>
            <a:off x="5355235" y="1262822"/>
            <a:ext cx="1208088" cy="12684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617" y="4324676"/>
            <a:ext cx="1265235" cy="12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071" y="4324676"/>
            <a:ext cx="709784" cy="1267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23" y="4520144"/>
            <a:ext cx="709784" cy="1267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7" y="4477075"/>
            <a:ext cx="1265235" cy="12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5" y="2925367"/>
            <a:ext cx="1265235" cy="12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97" y="1262822"/>
            <a:ext cx="1265235" cy="12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16" y="1124065"/>
            <a:ext cx="709784" cy="12670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48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31133 -0.21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73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939856"/>
              </p:ext>
            </p:extLst>
          </p:nvPr>
        </p:nvGraphicFramePr>
        <p:xfrm>
          <a:off x="484909" y="915268"/>
          <a:ext cx="6705600" cy="512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4160"/>
                <a:gridCol w="2071476"/>
                <a:gridCol w="2479964"/>
              </a:tblGrid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17087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2" name="Заголовок 1"/>
          <p:cNvSpPr>
            <a:spLocks noGrp="1"/>
          </p:cNvSpPr>
          <p:nvPr>
            <p:ph type="title"/>
          </p:nvPr>
        </p:nvSpPr>
        <p:spPr>
          <a:xfrm>
            <a:off x="7756756" y="1302330"/>
            <a:ext cx="3913909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потерялся?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2766" y="3995222"/>
            <a:ext cx="827249" cy="13726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11" y="4443468"/>
            <a:ext cx="1429415" cy="14294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8" y="1055118"/>
            <a:ext cx="1429415" cy="14294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6" y="2877904"/>
            <a:ext cx="1429415" cy="14294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444" y="2877904"/>
            <a:ext cx="858983" cy="142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59" y="1022548"/>
            <a:ext cx="858983" cy="14282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93" y="3995222"/>
            <a:ext cx="1349656" cy="13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3" y="3938438"/>
            <a:ext cx="1429415" cy="14294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8" y="4500252"/>
            <a:ext cx="1349656" cy="13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383" y="2877904"/>
            <a:ext cx="1349656" cy="13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23" y="1078180"/>
            <a:ext cx="1349656" cy="137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3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375E-6 -7.40741E-7 L -0.77838 0.076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19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835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694" y="2503050"/>
            <a:ext cx="5777345" cy="36899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b="33549"/>
          <a:stretch/>
        </p:blipFill>
        <p:spPr bwMode="auto">
          <a:xfrm>
            <a:off x="10310949" y="5872886"/>
            <a:ext cx="1063635" cy="5556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282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117</Words>
  <Application>Microsoft Office PowerPoint</Application>
  <PresentationFormat>Произвольный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МБДОУ детский сад комбинированного вида № 19</vt:lpstr>
      <vt:lpstr>Презентация PowerPoint</vt:lpstr>
      <vt:lpstr>Какой предмет  забыли нарисовать в пустой клетке?</vt:lpstr>
      <vt:lpstr>Какой предмет забыли нарисовать в пустой клетке?</vt:lpstr>
      <vt:lpstr>Найди недостающую игрушку</vt:lpstr>
      <vt:lpstr>Найди недостающую игрушку</vt:lpstr>
      <vt:lpstr>Кто потерялся?</vt:lpstr>
      <vt:lpstr>Кто потерялся?</vt:lpstr>
      <vt:lpstr>МОЛОДЕЦ!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Какой предмет забыли нарисовать в пустой клетке?</dc:title>
  <dc:creator>Алексей Сычёв</dc:creator>
  <cp:lastModifiedBy>Windows User</cp:lastModifiedBy>
  <cp:revision>30</cp:revision>
  <dcterms:created xsi:type="dcterms:W3CDTF">2014-11-02T14:34:14Z</dcterms:created>
  <dcterms:modified xsi:type="dcterms:W3CDTF">2023-11-18T14:46:30Z</dcterms:modified>
</cp:coreProperties>
</file>