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6" r:id="rId2"/>
    <p:sldMasterId id="2147483780" r:id="rId3"/>
  </p:sldMasterIdLst>
  <p:notesMasterIdLst>
    <p:notesMasterId r:id="rId19"/>
  </p:notesMasterIdLst>
  <p:handoutMasterIdLst>
    <p:handoutMasterId r:id="rId20"/>
  </p:handoutMasterIdLst>
  <p:sldIdLst>
    <p:sldId id="274" r:id="rId4"/>
    <p:sldId id="309" r:id="rId5"/>
    <p:sldId id="308" r:id="rId6"/>
    <p:sldId id="310" r:id="rId7"/>
    <p:sldId id="278" r:id="rId8"/>
    <p:sldId id="311" r:id="rId9"/>
    <p:sldId id="314" r:id="rId10"/>
    <p:sldId id="312" r:id="rId11"/>
    <p:sldId id="313" r:id="rId12"/>
    <p:sldId id="315" r:id="rId13"/>
    <p:sldId id="316" r:id="rId14"/>
    <p:sldId id="317" r:id="rId15"/>
    <p:sldId id="286" r:id="rId16"/>
    <p:sldId id="31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74"/>
            <p14:sldId id="309"/>
            <p14:sldId id="308"/>
            <p14:sldId id="310"/>
            <p14:sldId id="278"/>
            <p14:sldId id="311"/>
            <p14:sldId id="314"/>
            <p14:sldId id="312"/>
            <p14:sldId id="313"/>
            <p14:sldId id="315"/>
            <p14:sldId id="316"/>
            <p14:sldId id="317"/>
            <p14:sldId id="286"/>
            <p14:sldId id="318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440"/>
    <a:srgbClr val="EB752B"/>
    <a:srgbClr val="3A5896"/>
    <a:srgbClr val="F1F1F1"/>
    <a:srgbClr val="C6D4DF"/>
    <a:srgbClr val="F3F0ED"/>
    <a:srgbClr val="E1DAD2"/>
    <a:srgbClr val="FEFEFE"/>
    <a:srgbClr val="C1C9CD"/>
    <a:srgbClr val="7C9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E7644-00E0-48F7-9FFB-8302F0DC355C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8C2F7-815B-493D-A2E1-0B50351AD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4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4B299-AD1F-41D2-BA7D-C897600FDF9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744E-422D-444A-A557-F62718D78F8A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744E-422D-444A-A557-F62718D78F8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744E-422D-444A-A557-F62718D78F8A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73051-AB75-49F8-A60C-985D6E7B0FF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744E-422D-444A-A557-F62718D78F8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744E-422D-444A-A557-F62718D78F8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744E-422D-444A-A557-F62718D78F8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744E-422D-444A-A557-F62718D78F8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744E-422D-444A-A557-F62718D78F8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744E-422D-444A-A557-F62718D78F8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744E-422D-444A-A557-F62718D78F8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46744E-422D-444A-A557-F62718D78F8A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175" y="4876800"/>
            <a:ext cx="8534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175" y="5562600"/>
            <a:ext cx="85344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79006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4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5938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8250" y="1905000"/>
            <a:ext cx="335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352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48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32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79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993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920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250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192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6675"/>
            <a:ext cx="2171700" cy="6334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66675"/>
            <a:ext cx="6362700" cy="633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1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41611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95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07398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37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391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04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08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04306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0784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063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9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75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2936"/>
            <a:ext cx="2340864" cy="1655064"/>
          </a:xfrm>
          <a:prstGeom prst="rect">
            <a:avLst/>
          </a:prstGeom>
        </p:spPr>
      </p:pic>
      <p:sp>
        <p:nvSpPr>
          <p:cNvPr id="60" name="Rectangle 59"/>
          <p:cNvSpPr/>
          <p:nvPr userDrawn="1"/>
        </p:nvSpPr>
        <p:spPr>
          <a:xfrm>
            <a:off x="1170432" y="5202936"/>
            <a:ext cx="1170432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-304676" y="3245482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 rot="10800000">
            <a:off x="2340864" y="5202936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5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0" y="1905000"/>
            <a:ext cx="6858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81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168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shkolnik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hcolonoc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dlenka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playroom.com.ru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m/url?q=http://detskiy-mir.net/&amp;sa=D&amp;ust=1536839395240000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gipp-irk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tes.google.com/view/mudray-sova/%D0%B3%D0%BB%D0%B0%D0%B2%D0%BD%D0%B0%D1%8F-%D1%81%D1%82%D1%80%D0%B0%D0%BD%D0%B8%D1%86%D0%B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aleidoskop-konkurs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075"/>
                    </a14:imgEffect>
                    <a14:imgEffect>
                      <a14:saturation sat="141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92428" y="1311728"/>
            <a:ext cx="7414015" cy="214176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Подборка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(сайтов) для педагогов 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altLang="ko-KR" sz="1800" dirty="0">
              <a:latin typeface="Verdana" pitchFamily="34" charset="0"/>
              <a:ea typeface="굴림" pitchFamily="34" charset="-127"/>
            </a:endParaRPr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73478" y="156482"/>
            <a:ext cx="7282543" cy="7905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комбинированного вида № 19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Ангарск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Оля\Desktop\1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4" y="4109719"/>
            <a:ext cx="5524664" cy="248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5731099" y="4506481"/>
            <a:ext cx="3185511" cy="16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Хоптяная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Галина Николаевна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cs typeface="Arabic Typesetting" panose="03020402040406030203" pitchFamily="66" charset="-78"/>
            </a:endParaRPr>
          </a:p>
          <a:p>
            <a:endParaRPr lang="ru-RU" sz="800" b="1" dirty="0" smtClean="0">
              <a:solidFill>
                <a:schemeClr val="bg2">
                  <a:lumMod val="50000"/>
                </a:schemeClr>
              </a:solidFill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84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7577" y="2934805"/>
            <a:ext cx="8590209" cy="346599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Интернет-ресурсов для педагогов и родителей ДОУ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педагогов и родителей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 «Воспитатель ДОУ» представляет  опыт лучших учреждений; имеет методический материал не только проверенный временем, но и новейшие методические рекомендации, разработки игр, занятий и т.д.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doshkolnik.ru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/>
              <a:t>  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 t="6823" r="1246" b="6204"/>
          <a:stretch/>
        </p:blipFill>
        <p:spPr bwMode="auto">
          <a:xfrm>
            <a:off x="4200407" y="128789"/>
            <a:ext cx="4385719" cy="257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2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9387" y="3269656"/>
            <a:ext cx="8590209" cy="257735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Интернет-ресурсов для педагогов и родителей ДОУ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педагогов и родителей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Дошколенок» - сайт для воспитателей детских садов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dohcolonoc.ru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/>
              <a:t>  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t="7508" b="7280"/>
          <a:stretch/>
        </p:blipFill>
        <p:spPr bwMode="auto">
          <a:xfrm>
            <a:off x="3889420" y="141668"/>
            <a:ext cx="5090176" cy="248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8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9387" y="3269656"/>
            <a:ext cx="8590209" cy="257735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Интернет-ресурсов для педагогов и родителей ДОУ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педагогов и родителей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повышения квалификации, конференции, мастер-классы, публикации, конкурсы для детей и взрослых.</a:t>
            </a:r>
          </a:p>
          <a:p>
            <a:pPr marL="0" indent="0" algn="ctr">
              <a:buNone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https://www.prodlenka.org/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/>
              <a:t>  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1" r="4644" b="25717"/>
          <a:stretch/>
        </p:blipFill>
        <p:spPr bwMode="auto">
          <a:xfrm>
            <a:off x="3709114" y="167426"/>
            <a:ext cx="5216027" cy="211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0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179614"/>
            <a:ext cx="8450036" cy="33878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Интернет-ресурсов для педагогов и родителей ДОУ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педагогов, родителей и детей: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комната. Более 120 текстов детских песен из фильмов и мультфильмов, компьютерные игры для детей разного возраста, доступные для скачивания, игры развивающие и логические, а также кроссворды, загадки, перевёртыши, считалки, пословицы, шарады, ребусы.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http://playroom.com.ru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7" b="5863"/>
          <a:stretch/>
        </p:blipFill>
        <p:spPr bwMode="auto">
          <a:xfrm>
            <a:off x="2695266" y="3850783"/>
            <a:ext cx="5469940" cy="264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10" y="179614"/>
            <a:ext cx="8886421" cy="383859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Интернет-ресурсов для педагогов и родителей ДОУ 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педагогов, родителей и детей: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мир» - Весёлый детский сайт.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«Раскрась-ка!» поможет превратить рисунки для раскрашивания в шедевры, выучить азбуку и цифры, создавать свои рисунки и весело, с пользой проводить время. Можно скачать 42 альбома,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которых более 850 раскрасок.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http://detskiy-mir.net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 b="7238"/>
          <a:stretch/>
        </p:blipFill>
        <p:spPr bwMode="auto">
          <a:xfrm>
            <a:off x="3464417" y="4353059"/>
            <a:ext cx="4765182" cy="231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2890" y="303132"/>
            <a:ext cx="734095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Применение ЭОР  позволяет педагогу достичь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следующих результатов: 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-Повышение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 профессионального мастерства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самооценки.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единой информационной среды.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уровня психолого-педагогической компетентности родителей.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-Участие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процессе детского сада.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эффективности процесса обучения.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Активизация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познавательной деятельности детей.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7886" y="4694298"/>
            <a:ext cx="77659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ресурсы –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форм интерактивного взаимодействия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педагогами, родителями и воспитанниками,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также – форма вовлечения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 в образовательный процесс детского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6063" y="2252223"/>
            <a:ext cx="8770512" cy="4251608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Дошкольное учреждение играет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важную роль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развитии ребенка: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приобретает навыки общения с другими детьми 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взрослыми, получает свои первые знания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учится организовывать свою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marL="0" indent="0" algn="ctr">
              <a:lnSpc>
                <a:spcPct val="80000"/>
              </a:lnSpc>
              <a:buNone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Поэтому для педагога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важно организовать процесс обучения в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детском саду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так, чтобы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активно,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увлечением и интересом занимался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 образовательной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педагогу в решении этой непростой задачи может сочетание традиционных методов обучения 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современных информационных технологий, 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том числе и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компьютерных</a:t>
            </a:r>
          </a:p>
        </p:txBody>
      </p:sp>
    </p:spTree>
    <p:extLst>
      <p:ext uri="{BB962C8B-B14F-4D97-AF65-F5344CB8AC3E}">
        <p14:creationId xmlns:p14="http://schemas.microsoft.com/office/powerpoint/2010/main" val="1751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3184" y="1775703"/>
            <a:ext cx="8731876" cy="453494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ЭОР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что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это?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ресурс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ЭОР –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 (учебный материал),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воспроизведения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используются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электронные устройства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«Электронные образовательные ресурсы»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объединяет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весь спектр средств обучения,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разработаны и воспроизводятся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базе компьютерных технологий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Главная цель использования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ЭОР –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вывести образовательный процесс на новый уровень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9245" y="2174949"/>
            <a:ext cx="8461419" cy="426448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ЭОР в методической работе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ЭОР в работе с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родителями помогает провести более эффективно: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-родительские собрания,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-индивидуальные или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групповые консультации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-дни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открытых дверей,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спортивно-оздоровительные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детско-родительские проекты и др.</a:t>
            </a:r>
          </a:p>
        </p:txBody>
      </p:sp>
    </p:spTree>
    <p:extLst>
      <p:ext uri="{BB962C8B-B14F-4D97-AF65-F5344CB8AC3E}">
        <p14:creationId xmlns:p14="http://schemas.microsoft.com/office/powerpoint/2010/main" val="3496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9092" y="2599953"/>
            <a:ext cx="8590209" cy="336296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ЭОР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образовательном процессе с дошкольниками –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наиболее полно и успешно реализовать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их способностей,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-помогает развивать у них умение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приобретать новые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повышает уровень их познавательных возможностей,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творческих способностей детей</a:t>
            </a:r>
          </a:p>
        </p:txBody>
      </p:sp>
    </p:spTree>
    <p:extLst>
      <p:ext uri="{BB962C8B-B14F-4D97-AF65-F5344CB8AC3E}">
        <p14:creationId xmlns:p14="http://schemas.microsoft.com/office/powerpoint/2010/main" val="19240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6213" y="3334051"/>
            <a:ext cx="8590209" cy="259023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Интернет-ресурсов для педагогов и родителей ДОУ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педагогов и родителей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сеть работников образования дает возможность бесплатно публиковать свой опыт работы и вести блог.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://nsportal.ru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/>
              <a:t> 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8089" r="6582" b="7461"/>
          <a:stretch/>
        </p:blipFill>
        <p:spPr bwMode="auto">
          <a:xfrm>
            <a:off x="3719081" y="128788"/>
            <a:ext cx="5424919" cy="296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4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44697" y="2831774"/>
            <a:ext cx="8590209" cy="376221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Каталог электронных образовательных Интернет-ресурсов для педагогов и родителей ДОУ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педагогов и родителей: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портал АНО ДПО «Байкальский гуманитарный институт практической психологии» ведет Методический раздел, представляет информация о конкурсах для педагогов и детей, публикует журнал и имеет магазин литературы.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https://bgipp-irk.ru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/>
              <a:t> 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8385" r="4490" b="4810"/>
          <a:stretch/>
        </p:blipFill>
        <p:spPr bwMode="auto">
          <a:xfrm>
            <a:off x="3940935" y="102356"/>
            <a:ext cx="4971246" cy="27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1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9092" y="2235213"/>
            <a:ext cx="8590209" cy="440615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Интернет-ресурсов для педагогов и родителей ДОУ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педагогов и родителей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 дошкольников «МУДРАЯ СОВА» предлагает конкурсы, викторины, образовательные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проведения с родителями и педагогами с дошкольниками Иркутской области.</a:t>
            </a:r>
          </a:p>
          <a:p>
            <a:pPr marL="0" indent="0">
              <a:buNone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3"/>
              </a:rPr>
              <a:t>https://www.sites.google.com/view/mudray-sova/%D0%B3%D0%BB%D0%B0%D0%B2%D0%BD%D0%B0%D1%8F-%D1%81%D1%82%D1%80%D0%B0%D0%BD%D0%B8%D1%86%D0%B0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 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0754" r="2318" b="7209"/>
          <a:stretch/>
        </p:blipFill>
        <p:spPr bwMode="auto">
          <a:xfrm>
            <a:off x="4069724" y="0"/>
            <a:ext cx="4288665" cy="213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1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3335" y="2651470"/>
            <a:ext cx="8590209" cy="380084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Интернет-ресурсов для педагогов и родителей ДОУ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педагогов и родителей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kaleidoskop-konkurs.com для педагогов, работающих с детьми дошкольного и школьного возраста, предоставляет условия для самореализации и распространения передового опыта работы; возможность педагогам и детям принимать участие в конкурсах.  </a:t>
            </a:r>
          </a:p>
          <a:p>
            <a:pPr marL="0" indent="0" algn="ctr">
              <a:buNone/>
            </a:pPr>
            <a:r>
              <a:rPr lang="en-US" sz="2400" u="sng" dirty="0">
                <a:hlinkClick r:id="rId3"/>
              </a:rPr>
              <a:t>https://</a:t>
            </a:r>
            <a:r>
              <a:rPr lang="en-US" sz="2400" u="sng" dirty="0" smtClean="0">
                <a:hlinkClick r:id="rId3"/>
              </a:rPr>
              <a:t>kaleidoskop-konkurs.ru</a:t>
            </a:r>
            <a:r>
              <a:rPr lang="ru-RU" sz="2400" u="sng" dirty="0" smtClean="0"/>
              <a:t> </a:t>
            </a:r>
            <a:r>
              <a:rPr lang="ru-RU" sz="2400" dirty="0"/>
              <a:t>  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t="8243" r="1978" b="7352"/>
          <a:stretch/>
        </p:blipFill>
        <p:spPr bwMode="auto">
          <a:xfrm>
            <a:off x="4378817" y="70835"/>
            <a:ext cx="4636395" cy="2318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5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werpoint-template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C75F06"/>
      </a:lt2>
      <a:accent1>
        <a:srgbClr val="E07D06"/>
      </a:accent1>
      <a:accent2>
        <a:srgbClr val="E5930D"/>
      </a:accent2>
      <a:accent3>
        <a:srgbClr val="FFFFFF"/>
      </a:accent3>
      <a:accent4>
        <a:srgbClr val="404040"/>
      </a:accent4>
      <a:accent5>
        <a:srgbClr val="EDBFAA"/>
      </a:accent5>
      <a:accent6>
        <a:srgbClr val="CF850B"/>
      </a:accent6>
      <a:hlink>
        <a:srgbClr val="F99F1B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7B635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E0A52F"/>
        </a:accent6>
        <a:hlink>
          <a:srgbClr val="FFC7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7B635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E0A52F"/>
        </a:accent6>
        <a:hlink>
          <a:srgbClr val="3736C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DE0C0C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C90A0A"/>
        </a:accent6>
        <a:hlink>
          <a:srgbClr val="3736C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owerpoint-template">
  <a:themeElements>
    <a:clrScheme name="">
      <a:dk1>
        <a:srgbClr val="5F5F5F"/>
      </a:dk1>
      <a:lt1>
        <a:srgbClr val="FFFFFF"/>
      </a:lt1>
      <a:dk2>
        <a:srgbClr val="5F5F5F"/>
      </a:dk2>
      <a:lt2>
        <a:srgbClr val="006CEE"/>
      </a:lt2>
      <a:accent1>
        <a:srgbClr val="1483FF"/>
      </a:accent1>
      <a:accent2>
        <a:srgbClr val="14A4FF"/>
      </a:accent2>
      <a:accent3>
        <a:srgbClr val="FFFFFF"/>
      </a:accent3>
      <a:accent4>
        <a:srgbClr val="505050"/>
      </a:accent4>
      <a:accent5>
        <a:srgbClr val="AAC1FF"/>
      </a:accent5>
      <a:accent6>
        <a:srgbClr val="1194E7"/>
      </a:accent6>
      <a:hlink>
        <a:srgbClr val="57D3FF"/>
      </a:hlink>
      <a:folHlink>
        <a:srgbClr val="C9C9C9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1422</TotalTime>
  <Words>588</Words>
  <Application>Microsoft Office PowerPoint</Application>
  <PresentationFormat>Экран (4:3)</PresentationFormat>
  <Paragraphs>112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Office Theme</vt:lpstr>
      <vt:lpstr>powerpoint-template</vt:lpstr>
      <vt:lpstr>2_powerpoint-template</vt:lpstr>
      <vt:lpstr>МБДОУ детский сад комбинированного вида № 19 г. Ангарск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Каталог электронных образовательных Интернет-ресурсов для педагогов и родителей ДОУ  Для педагогов, родителей и детей:  Детская игровая комната. Более 120 текстов детских песен из фильмов и мультфильмов, компьютерные игры для детей разного возраста, доступные для скачивания, игры развивающие и логические, а также кроссворды, загадки, перевёртыши, считалки, пословицы, шарады, ребусы. http://playroom.com.ru  </vt:lpstr>
      <vt:lpstr> Каталог электронных образовательных Интернет-ресурсов для педагогов и родителей ДОУ  Для педагогов, родителей и детей:  «Детский мир» - Весёлый детский сайт.  Программа «Раскрась-ка!» поможет превратить рисунки для раскрашивания в шедевры, выучить азбуку и цифры, создавать свои рисунки и весело, с пользой проводить время. Можно скачать 42 альбома,  в которых более 850 раскрасок. http://detskiy-mir.net  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19</cp:lastModifiedBy>
  <cp:revision>230</cp:revision>
  <dcterms:created xsi:type="dcterms:W3CDTF">2016-11-18T14:12:19Z</dcterms:created>
  <dcterms:modified xsi:type="dcterms:W3CDTF">2023-11-17T06:08:07Z</dcterms:modified>
</cp:coreProperties>
</file>