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73" r:id="rId7"/>
    <p:sldId id="259" r:id="rId8"/>
    <p:sldId id="260" r:id="rId9"/>
    <p:sldId id="274" r:id="rId10"/>
    <p:sldId id="275" r:id="rId11"/>
    <p:sldId id="261" r:id="rId12"/>
    <p:sldId id="262" r:id="rId13"/>
    <p:sldId id="263" r:id="rId14"/>
    <p:sldId id="264" r:id="rId15"/>
    <p:sldId id="276" r:id="rId16"/>
    <p:sldId id="277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7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0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8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2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1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8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9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5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82BF-AEE8-4C0F-919F-BA4A202274BB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479D-5EB3-47FD-BE32-B1702E648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3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o66SDTxO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-7717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52088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 нашей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1920" y="3140968"/>
            <a:ext cx="5112568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провел: воспитатель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Хоптяная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3224" y="404664"/>
            <a:ext cx="5050904" cy="2836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видов минералов на занятие по ФЭМП.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Галина\Desktop\IMG_20230315_094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32" y="836712"/>
            <a:ext cx="3960440" cy="2970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32" y="388767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4781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8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отличить натуральный минерал от искусственного минерала»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1772815"/>
            <a:ext cx="5364088" cy="338437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ситуация: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говорит детям: «Ребята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принесли из дома много красивых камней, украшений для выставки, но возникла проблема  - необходимо определить какие минералы натуральные, а какие искусственные. Хотите мне помочь и научиться отличать натуральные камни от искусственных? Как это можно сделать?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Галина\Desktop\IMG_20230317_163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" y="1556792"/>
            <a:ext cx="3776620" cy="5035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IMG_20230317_163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b="15289"/>
          <a:stretch/>
        </p:blipFill>
        <p:spPr bwMode="auto">
          <a:xfrm>
            <a:off x="179512" y="560566"/>
            <a:ext cx="3725705" cy="576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алина\Desktop\IMG_20230317_163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43" y="383013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алина\Desktop\IMG_20230317_163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43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минералов для энциклопедии «Минералы»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7904" y="1600201"/>
            <a:ext cx="4978896" cy="370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ситуация: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Ярослав, придя в группу, рассказал о том, что он с папой нашел информацию об минерале, который называется изумруд и принес фотографию этого минерала. Остальные ребята заинтересовались и тоже проявили желание принести в группу информацию о других минералах. Так возникла идея провести презентацию минералов и создать энциклопедию в музей.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Галина\Desktop\Screenshot_20230318_135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6" b="10081"/>
          <a:stretch/>
        </p:blipFill>
        <p:spPr bwMode="auto">
          <a:xfrm>
            <a:off x="179512" y="1458542"/>
            <a:ext cx="3626460" cy="538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Галина\Desktop\Screenshot_20230319_2254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8" b="21503"/>
          <a:stretch/>
        </p:blipFill>
        <p:spPr bwMode="auto">
          <a:xfrm>
            <a:off x="5364087" y="3765122"/>
            <a:ext cx="2796751" cy="309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алина\Desktop\Screenshot_20230319_2255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7" b="23032"/>
          <a:stretch/>
        </p:blipFill>
        <p:spPr bwMode="auto">
          <a:xfrm>
            <a:off x="3166715" y="157411"/>
            <a:ext cx="2743608" cy="3084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алина\Desktop\Screenshot_20230319_2254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8" b="27837"/>
          <a:stretch/>
        </p:blipFill>
        <p:spPr bwMode="auto">
          <a:xfrm>
            <a:off x="5919079" y="836712"/>
            <a:ext cx="2815889" cy="2804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6691" y="125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70766" y="1844824"/>
            <a:ext cx="4978896" cy="370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мини музея минералов.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809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8" y="3869761"/>
            <a:ext cx="4002034" cy="300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7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5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7904" y="1600201"/>
            <a:ext cx="4978896" cy="964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энциклопедии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Минералы России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центр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в правом верхнем углу раскрась изумруд;  дорисуй столько жемчужин, сколько ты видишь на образце; в бусах из рубина  10 бусин, найди их и раскрась.</a:t>
            </a:r>
          </a:p>
        </p:txBody>
      </p:sp>
      <p:pic>
        <p:nvPicPr>
          <p:cNvPr id="6146" name="Picture 2" descr="C:\Users\Галина\Desktop\IMG_20230317_1508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7" b="6422"/>
          <a:stretch/>
        </p:blipFill>
        <p:spPr bwMode="auto">
          <a:xfrm>
            <a:off x="3457760" y="3511500"/>
            <a:ext cx="5686240" cy="334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-762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изобразительного искусства: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раскраски с разными видами минералов.</a:t>
            </a:r>
          </a:p>
        </p:txBody>
      </p:sp>
      <p:pic>
        <p:nvPicPr>
          <p:cNvPr id="7170" name="Picture 2" descr="C:\Users\Галина\Desktop\IMG_20230317_1819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8"/>
          <a:stretch/>
        </p:blipFill>
        <p:spPr bwMode="auto">
          <a:xfrm>
            <a:off x="3596534" y="2636912"/>
            <a:ext cx="5535488" cy="299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науки и естествознания: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лупы, разные минералы, тряпочки для полировки камней, контейнеры для экспериментирования с водой (тонет-не тонет), энциклопедия. </a:t>
            </a:r>
          </a:p>
        </p:txBody>
      </p:sp>
      <p:pic>
        <p:nvPicPr>
          <p:cNvPr id="8194" name="Picture 2" descr="C:\Users\Галина\Desktop\IMG_20230317_181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2924" y="2026426"/>
            <a:ext cx="4909199" cy="3681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/>
          <a:stretch/>
        </p:blipFill>
        <p:spPr bwMode="auto">
          <a:xfrm>
            <a:off x="3923928" y="3367900"/>
            <a:ext cx="4824536" cy="333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педагогического проекта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861200"/>
              </p:ext>
            </p:extLst>
          </p:nvPr>
        </p:nvGraphicFramePr>
        <p:xfrm>
          <a:off x="-1017" y="548681"/>
          <a:ext cx="9144000" cy="6407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763"/>
                <a:gridCol w="6974237"/>
              </a:tblGrid>
              <a:tr h="1649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проведения утреннего круга Кира обратила внимание на украшение воспитателя (серьги из янтаря). Воспитатель сообщила детям, что серьги сделаны из янтаря, это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минерал. Воспитатель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спросила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знают ли они что такое минералы. Дети ответили, что не знают. Воспитатель спросила, хотели бы они узнать, что такое минералы. Дети проявили интерес к данной теме.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беседы воспитатель применила модель трех вопросов: Что мы знаем? Что хотим узнать? Что нужно сделать?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</a:tr>
              <a:tr h="490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Участники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старшей группы, родители, воспитатели.</a:t>
                      </a:r>
                    </a:p>
                  </a:txBody>
                  <a:tcPr marL="68580" marR="68580" marT="0" marB="0"/>
                </a:tc>
              </a:tr>
              <a:tr h="76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 проекта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Прививать чувства патриотизма, через создание энциклопедии «Минералы России» и мини-музея минералов в группе.</a:t>
                      </a:r>
                    </a:p>
                  </a:txBody>
                  <a:tcPr marL="68580" marR="68580" marT="0" marB="0"/>
                </a:tc>
              </a:tr>
              <a:tr h="3318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Задачи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Задачи для детей: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Рассматривать иллюстрации, картинки минералов.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Раскрашивать раскраски «Минералы».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Придумать название энциклопедии.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Найти и распечатать минерал и его описание.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Презентовать свой минерал.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Распределить обязанности между участниками.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Принять участие в оформлении энциклопедии.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Принять активное участие для создания мини музея минералов в группе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 для родителей:</a:t>
                      </a:r>
                      <a:endParaRPr lang="ru-RU" sz="11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Найти иллюстрацию и информацию о минерале по желанию ребенка.</a:t>
                      </a:r>
                      <a:endParaRPr lang="ru-RU" sz="11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Подготовить с ребенком описательный рассказ, про свой минерал.</a:t>
                      </a:r>
                      <a:endParaRPr lang="ru-RU" sz="11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Принять активное участие для создания мини музея минералов в группе.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456691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педагогического проекта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39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Выставочный зал</a:t>
            </a:r>
          </a:p>
        </p:txBody>
      </p:sp>
      <p:pic>
        <p:nvPicPr>
          <p:cNvPr id="10242" name="Picture 2" descr="C:\Users\Галина\Desktop\IMG_20230316_164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66694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Галина\Desktop\IMG_20230316_164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7649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алина\Desktop\IMG_20230317_1751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8"/>
          <a:stretch/>
        </p:blipFill>
        <p:spPr bwMode="auto">
          <a:xfrm>
            <a:off x="4211960" y="250793"/>
            <a:ext cx="4714354" cy="267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Галина\Desktop\IMG_20230316_1637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r="8411" b="17409"/>
          <a:stretch/>
        </p:blipFill>
        <p:spPr bwMode="auto">
          <a:xfrm>
            <a:off x="4211959" y="3717032"/>
            <a:ext cx="4714355" cy="257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894832"/>
              </p:ext>
            </p:extLst>
          </p:nvPr>
        </p:nvGraphicFramePr>
        <p:xfrm>
          <a:off x="0" y="12523"/>
          <a:ext cx="9144000" cy="701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763"/>
                <a:gridCol w="6974237"/>
              </a:tblGrid>
              <a:tr h="1045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 для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родителей:</a:t>
                      </a:r>
                      <a:endParaRPr lang="ru-RU" sz="11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Найти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иллюстрацию и информацию о минерале по желанию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ребенка.</a:t>
                      </a:r>
                      <a:endParaRPr lang="ru-RU" sz="11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ребенком описательный рассказ, про свой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минерал.</a:t>
                      </a:r>
                      <a:endParaRPr lang="ru-RU" sz="11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Принять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активное участие для создания мини музея минералов в группе.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3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 для педагогов: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чувства патриотизма в ходе проектной деятельности.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Подобрать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информацию и иллюстрации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беседы на тему «что такое минералы?», «минералы вокруг нас».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Подготовить раскраски «Минералы».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Прочитать «Сказка о гноме и камне-радуге» Агафонова Алла, отрывок из сказки «Малахитовая шкатулка» Павел Бажов.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Создать виртуальную экскурсию «Музей минералов Ангарска».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Ознакомить родителей с темой и планом проекта.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Сбор материалов для создания энциклопедии «Минералы России».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Сбор украшений для мини музея минералов.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недели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проекта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Познавательно-творческий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Продукт проекта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Энциклопедия «Минералы России», мини музей минералов.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2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проекта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данном проекте дети были активными, заинтересованными и являлись инициатором создания энциклопедии и мини музея минералов. Дети и родители  отнеслись  к проекту ответственно.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процессе реализации проекта: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познакомились с минералами: янтарь, коралл, яшма, агат, жемчуг, ракушечник, лабрадор, кошачий глаз, бирюза, аметист, малахит, гранат, кварц, алмаз;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узнали о музее минералов города Ангарска и его экспонатах;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приобрели опыт публичного выступления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" y="12524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878262"/>
              </p:ext>
            </p:extLst>
          </p:nvPr>
        </p:nvGraphicFramePr>
        <p:xfrm>
          <a:off x="10304" y="1143226"/>
          <a:ext cx="9144000" cy="5705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784"/>
                <a:gridCol w="2952328"/>
                <a:gridCol w="3563888"/>
              </a:tblGrid>
              <a:tr h="536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Деятельность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Деятельность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Деятельность педагогов</a:t>
                      </a:r>
                    </a:p>
                  </a:txBody>
                  <a:tcPr marL="68580" marR="68580" marT="0" marB="0"/>
                </a:tc>
              </a:tr>
              <a:tr h="516950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Участвовать в беседе о минералах.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Слушание сказок.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Раскрашивание раскрасок.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Посещение виртуальной экскурсии «Музей минералов Ангарска».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Ищут минерал по своему желанию, учат описательный рассказ, презентуют свой минерал.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Создают мини музей минералов в группе.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Помогают в оформлении энциклопедии.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Рассматривают с детьми минералы (внешний вид).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Помогают детям найти картинку минерала и подготовить описательный рассказ.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Приносят украшения для создания мини музея в группе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Проводят беседу «что такое минералы?», «минералы вокруг нас».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Чтение художественной литературы. Сказки: «Сказка о гноме и камне-радуге» Агафонова Алла, отрывок из сказки «Малахитовая шкатулка» Павел Бажов.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Готовят раскраски о минералах.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Готовят виртуальную экскурсию в музей минералов Ангарска.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Готовят мастер-класс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«Как отличить натуральный минер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 от искусственного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минерала».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Создают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мини музей минералов.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Оформляют энциклопедию «Минералы России».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" y="-99392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35896" y="1124744"/>
            <a:ext cx="5050904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минералах.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«Что такое минерал?», «Минералы вокруг нас».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детям: совместно с родителями посмотреть и узнать какие минералы бывают.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художественной литературы.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«Сказка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гноме и камне-радуге» Агафонова Алла, отрывок из сказки «Малахитовая шкатулка» Павел Бажов.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367">
            <a:off x="198717" y="2142784"/>
            <a:ext cx="3545112" cy="26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" y="-99392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63888" y="1124744"/>
            <a:ext cx="5122912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ситуация: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обсуждении с детьми вопроса:  «Где мы можем увидеть минералы?» Гордей предположил,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специальные выставки. Из беседы с детьми выяснилось,  что дети не знают, что в нашем городе есть музей минералов. Поэтому воспитатель предложил детям посетить виртуальную экскурсию «Музей минералов города Ангарска» и определить день, когда мы отправимся в музей.</a:t>
            </a:r>
          </a:p>
          <a:p>
            <a:pPr marL="0" indent="0" algn="just">
              <a:buNone/>
            </a:pPr>
            <a:r>
              <a:rPr lang="en-US" sz="2000" dirty="0">
                <a:hlinkClick r:id="rId3"/>
              </a:rPr>
              <a:t>https://youtu.be/0o66SDTxOrA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-20919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78178" y="571550"/>
            <a:ext cx="5050904" cy="28369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«Украшения для мамы из минералов» (родонит,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чароит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ризопраз).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ситуация: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сбора экспонатов нашего выставочного зала Роман сказал, что  у его мамы нет украшений из минералов, есть только золотые украшения. Воспитатель спросила ребят: Что можно сделать? Как помочь Роману? Совместно с детьми решили сделать украшения имитацию для мамы из пластилина. 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 descr="C:\Users\1\Downloads\IMG_20230314_1052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r="15043"/>
          <a:stretch/>
        </p:blipFill>
        <p:spPr bwMode="auto">
          <a:xfrm rot="5400000">
            <a:off x="-191968" y="1601834"/>
            <a:ext cx="4008681" cy="3731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IMG_20230314_104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09" y="4005064"/>
            <a:ext cx="3585018" cy="2688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" y="24712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Галина\Desktop\IMG_20230314_093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403"/>
            <a:ext cx="4219774" cy="316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IMG_20230314_092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2128"/>
            <a:ext cx="4219774" cy="316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IMG_20230314_093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9783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1674621264_top-fon-com-p-fon-dlya-prezentatsii-kristall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-20919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365" y="155507"/>
            <a:ext cx="4494222" cy="6972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минералов во время самостоятельной деятельности.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Галина\Desktop\IMG-976bec8e4361851f32667e88032e44c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728943" cy="2796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IMG-d8d19219681656d8c46b11f2e8eb1ac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5598"/>
            <a:ext cx="3946257" cy="526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лина\Desktop\IMG-8a148395c23d78814b733fe6fb04e40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97" y="849469"/>
            <a:ext cx="3689290" cy="276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1037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на тему  «Богатства нашей страны»  в старшей группе</vt:lpstr>
      <vt:lpstr>Паспорт педагогического проекта </vt:lpstr>
      <vt:lpstr>Презентация PowerPoint</vt:lpstr>
      <vt:lpstr>Презентация PowerPoint</vt:lpstr>
      <vt:lpstr>Подготовительный этап.</vt:lpstr>
      <vt:lpstr>Основной этап. 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Мастер-класс «Как отличить натуральный минерал от искусственного минерала»</vt:lpstr>
      <vt:lpstr>Презентация PowerPoint</vt:lpstr>
      <vt:lpstr>Презентация минералов для энциклопедии «Минералы»</vt:lpstr>
      <vt:lpstr>Презентация PowerPoint</vt:lpstr>
      <vt:lpstr>Заключительный этап.</vt:lpstr>
      <vt:lpstr>Презентация PowerPoint</vt:lpstr>
      <vt:lpstr>Развивающая предметно-пространственная среда</vt:lpstr>
      <vt:lpstr>Развивающая предметно-пространственная среда</vt:lpstr>
      <vt:lpstr>Развивающая предметно-пространственная среда</vt:lpstr>
      <vt:lpstr>Развивающая предметно-пространственная среда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Образовательное событие «Что такое минералы»</dc:title>
  <dc:creator>RePack by Diakov</dc:creator>
  <cp:lastModifiedBy>19</cp:lastModifiedBy>
  <cp:revision>35</cp:revision>
  <dcterms:created xsi:type="dcterms:W3CDTF">2023-03-18T03:24:22Z</dcterms:created>
  <dcterms:modified xsi:type="dcterms:W3CDTF">2023-11-20T08:10:25Z</dcterms:modified>
</cp:coreProperties>
</file>