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1" r:id="rId4"/>
    <p:sldId id="302" r:id="rId5"/>
    <p:sldId id="303" r:id="rId6"/>
    <p:sldId id="304" r:id="rId7"/>
    <p:sldId id="305" r:id="rId8"/>
    <p:sldId id="306" r:id="rId9"/>
    <p:sldId id="308" r:id="rId10"/>
    <p:sldId id="307" r:id="rId11"/>
    <p:sldId id="257" r:id="rId12"/>
    <p:sldId id="282" r:id="rId13"/>
    <p:sldId id="284" r:id="rId14"/>
    <p:sldId id="283" r:id="rId15"/>
    <p:sldId id="285" r:id="rId16"/>
    <p:sldId id="286" r:id="rId17"/>
    <p:sldId id="287" r:id="rId18"/>
    <p:sldId id="293" r:id="rId19"/>
    <p:sldId id="294" r:id="rId20"/>
    <p:sldId id="288" r:id="rId21"/>
    <p:sldId id="289" r:id="rId22"/>
    <p:sldId id="292" r:id="rId23"/>
    <p:sldId id="291" r:id="rId24"/>
    <p:sldId id="300" r:id="rId25"/>
    <p:sldId id="295" r:id="rId26"/>
    <p:sldId id="299" r:id="rId27"/>
    <p:sldId id="296" r:id="rId28"/>
    <p:sldId id="297" r:id="rId29"/>
    <p:sldId id="298" r:id="rId30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512" y="-186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6184" y="1473830"/>
            <a:ext cx="10881360" cy="3024336"/>
          </a:xfrm>
          <a:noFill/>
          <a:ln cmpd="thinThick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Репродукции картин известных художников для старших дошкольников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8792" y="7320880"/>
            <a:ext cx="5951185" cy="1425758"/>
          </a:xfrm>
        </p:spPr>
        <p:txBody>
          <a:bodyPr>
            <a:normAutofit/>
          </a:bodyPr>
          <a:lstStyle/>
          <a:p>
            <a:pPr algn="r"/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Подготовил: </a:t>
            </a:r>
          </a:p>
          <a:p>
            <a:pPr algn="r"/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3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Хоптяная</a:t>
            </a: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.Н.</a:t>
            </a:r>
            <a:endParaRPr lang="ru-RU" sz="3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4136" y="408112"/>
            <a:ext cx="12169352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подпись под произведением Савицкий сначала поставил, но потом убрал.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Обратите внимание ребенка на то, что у многих деревьев верхушки как будто срезаны и не помещаются даже на холсте – этим художник хотел передать их мощность и величавость.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мы, как и медведи,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оказываемся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 густой чащи.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4216" y="6816823"/>
            <a:ext cx="34767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И. Шишкин «Утро в сосновом лесу» (1889 г.)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 картин, которые должен увидеть каждый ребен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24" y="3864496"/>
            <a:ext cx="7488832" cy="5493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94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20e/000c370d-674f03b3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2208" y="1473830"/>
            <a:ext cx="10881360" cy="3024336"/>
          </a:xfrm>
          <a:prstGeom prst="rect">
            <a:avLst/>
          </a:prstGeom>
          <a:noFill/>
          <a:ln w="38100" cap="flat" cmpd="thinThick" algn="ctr">
            <a:solidFill>
              <a:srgbClr val="7030A0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28016" tIns="64008" rIns="128016" bIns="64008" rtlCol="0" anchor="ctr">
            <a:norm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Натюрморты</a:t>
            </a:r>
            <a:endParaRPr lang="ru-RU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.pinimg.com/originals/e1/80/d6/e180d6323c514658837a36c745ce9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12" y="192088"/>
            <a:ext cx="11105323" cy="8328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1080" y="8521080"/>
            <a:ext cx="3880520" cy="959723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Кончаловский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Персики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sochinyai.ru/images/svobodnaya-tema/sochineniya-po-kartinam/siren-v-korzin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20" y="264096"/>
            <a:ext cx="10505256" cy="78789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4976" y="8328992"/>
            <a:ext cx="4600600" cy="95972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Кончаловский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Сирень в корзине»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www.culture.ru/storage/images/85ffc46682e9b162dabc57f0f67f18ea/4a7980d87ae0d3431ca2f2ba5da4c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12" y="-34815"/>
            <a:ext cx="11305580" cy="847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5120" y="8438918"/>
            <a:ext cx="5688712" cy="95972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Петров-Водкин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«Яблоки на красном фоне»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mages53.fotki.com/v1657/photos/7/1454087/10596377/1924____128_7x145-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12" y="28453"/>
            <a:ext cx="10562820" cy="8112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2968" y="8141421"/>
            <a:ext cx="4968632" cy="1103739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И.Машков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Снедь московская. Хлебы»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artchive.ru/res/media/img/oy1000/work/6b1/336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308" y="264097"/>
            <a:ext cx="10267841" cy="77048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2968" y="7752928"/>
            <a:ext cx="4643473" cy="1407934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Машков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 темные розы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тарелка с клубникой»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pbs.twimg.com/media/D2LcFRCXgAI79AH.jpg"/>
          <p:cNvPicPr>
            <a:picLocks noChangeAspect="1" noChangeArrowheads="1"/>
          </p:cNvPicPr>
          <p:nvPr/>
        </p:nvPicPr>
        <p:blipFill>
          <a:blip r:embed="rId2" cstate="print"/>
          <a:srcRect r="-350" b="11342"/>
          <a:stretch>
            <a:fillRect/>
          </a:stretch>
        </p:blipFill>
        <p:spPr bwMode="auto">
          <a:xfrm>
            <a:off x="0" y="768152"/>
            <a:ext cx="12832453" cy="7392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7024" y="8134284"/>
            <a:ext cx="3664496" cy="95972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И.Машков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Малинка»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2queens.ru/Uploads/Yelizaveta/natur_s_razlomannym_gran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68" y="214714"/>
            <a:ext cx="10449151" cy="79208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6744" y="8256984"/>
            <a:ext cx="6768832" cy="98417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Машков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Натюрморт с разломанным гранатом»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8152" y="1056184"/>
            <a:ext cx="11953328" cy="8184976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Пейзаж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Осень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 Остроухов «Золотая осень»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 Левитан «Золотая осень»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Л.Бродская «Осенние поля»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Ф.Васильев «Перед дождем»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Зима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 Шишкин «Зима»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Пластов «Первый снег»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Саврасов «Зимний пейзаж»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 Бродская «Морозное утро»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Васнецов «Зимний сон»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 Грабарь «Февральская лазурь»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Весна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А.И.Куинджи «Ранняя весна»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К. Саврасов «Грачи прилетели»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«Конец зимы»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 И. Левитан «Весна. Большая вода»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Л. Бродская «Март»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Башкиев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«Голубая весна» 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 Герасимов «Последний снег»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 Бродская «Апрель»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Лето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 Левитан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Лето»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 Шишкин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«Солнечный день»,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в лесу»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Орловский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«Летний день»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Натюрморт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П.Кончаловский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«Персики», «Сирень в корзине»,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К. С. Петров-Водкин «Яблоки на красном фоне»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 И. Машков «Снедь московская: хлебы», «Две темные розы и тарелка с клубникой»,«Малинка»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 Е. Репин «Яблоки и листья»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 Грабарь «Хризантемы»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И.Левитан «Одуванчики»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Портрет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А.Мыльников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«Верочка»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В.Серов «Девочка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сперсиками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Венецианов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Захарка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В.Перов «Портрет писателя Владимира Даля»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И.Репин «Портрет Л.Толстого»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В.Васнецов «Автопортрет»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И.Репин «Автопортрет»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И.Шишкин «Автопортрет»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0120" y="0"/>
            <a:ext cx="11521440" cy="122413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Список репродукций,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рекомендуемых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дошкольникам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www.gallery30.ru/upload/iblock/102/1024df0637b8cfcad16bdf061983b0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20" y="264096"/>
            <a:ext cx="10465162" cy="78488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5062" y="8037900"/>
            <a:ext cx="3160440" cy="1391771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Е.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Репин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«Яблоки и листья»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avatars.mds.yandex.net/get-pdb/2295191/50ee75f2-615b-432b-8261-498accc37be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99" y="264096"/>
            <a:ext cx="9649072" cy="9189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9192" y="7536904"/>
            <a:ext cx="2520360" cy="158417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Грабарь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Хризантемы»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6184" y="1473830"/>
            <a:ext cx="10881360" cy="3024336"/>
          </a:xfrm>
          <a:prstGeom prst="rect">
            <a:avLst/>
          </a:prstGeom>
          <a:noFill/>
          <a:ln w="38100" cap="flat" cmpd="thinThick" algn="ctr">
            <a:solidFill>
              <a:srgbClr val="7030A0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28016" tIns="64008" rIns="128016" bIns="64008" rtlCol="0" anchor="ctr">
            <a:norm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Портреты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s://i.pinimg.com/736x/74/f9/13/74f913b6d172ee9ccfa3dfbe81c5cb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136" y="264096"/>
            <a:ext cx="8995186" cy="8328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9152" y="6744816"/>
            <a:ext cx="3024416" cy="136815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Мыльников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«Верочка»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upload.wikimedia.org/wikipedia/commons/a/a6/Valentin_Serov_-_%D0%94%D0%B5%D0%B2%D0%BE%D1%87%D0%BA%D0%B0_%D1%81_%D0%BF%D0%B5%D1%80%D1%81%D0%B8%D0%BA%D0%B0%D0%BC%D0%B8._%D0%9F%D0%BE%D1%80%D1%82%D1%80%D0%B5%D1%82_%D0%92.%D0%A1.%D0%9C%D0%B0%D0%BC%D0%BE%D0%BD%D1%82%D0%BE%D0%B2%D0%BE%D0%B9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04" y="434015"/>
            <a:ext cx="7632848" cy="90385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5016" y="5736704"/>
            <a:ext cx="4176544" cy="1103739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Серов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Девочка с персиками»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isoch.ru/uploads/posts/2014-03/1394096707_a.g.-venecianov-zah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232" y="480120"/>
            <a:ext cx="6825223" cy="91002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9072" y="5232648"/>
            <a:ext cx="3672488" cy="1247755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Венецианов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Захарка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shkolazhizni.ru/img/content/i191/191072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144" y="261570"/>
            <a:ext cx="7328314" cy="9109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9032" y="5736704"/>
            <a:ext cx="3904935" cy="216024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Перов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Портрет писателя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dic.academic.ru/pictures/wiki/files/73/Ilya_Efimovich_Repin_%281844-1930%29_-_Portrait_of_Leo_Tolstoy_%281887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312" y="696144"/>
            <a:ext cx="6209355" cy="83445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7064" y="5952728"/>
            <a:ext cx="3544715" cy="1535787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И.Репин «Портрет Л.Толстого»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ru.moscovery.com/wp-content/uploads/2016/03/%D0%92%D0%B8%D0%BA%D1%82%D0%BE%D1%80-%D0%9C%D0%B8%D1%85%D0%B0%D0%B9%D0%BB%D0%BE%D0%B2%D0%B8%D1%87-%D0%92%D0%B0%D1%81%D0%BD%D0%B5%D1%86%D0%BE%D0%B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280" y="232114"/>
            <a:ext cx="6840760" cy="91210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3198" y="6816824"/>
            <a:ext cx="3184674" cy="887715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В.Васнецов «Автопортрет»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book-cover.ru/sites/default/files/field/image/re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0360" y="264096"/>
            <a:ext cx="6528791" cy="8705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3128" y="7320880"/>
            <a:ext cx="3180201" cy="1175747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И.Репин «Автопортрет»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2168" y="336104"/>
            <a:ext cx="11521440" cy="100811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Картины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должен увидеть каждый ребенок-дошкольник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2128" y="1632248"/>
            <a:ext cx="12169352" cy="75608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Заинтересовать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художественной выставкой не так сложно, как это кажется на первый взгляд.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силу всем родителям.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поход в музей стал доброй семейной традицией, учитывайте возраст юного зрителя и изучайте искусство в игровой форме.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своего ребенка, вы сможете рассказать ему историю картины ненавязчиво и доступно, а значит, не перегрузите лишней информацией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Малышам от 4 до 6 лет не очень интересно, кто написал то или иное живописное полотно и зачем.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начала им нужно просто объяснить, что такое музей и вообще картины.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в этом возрасте уже знакомы с фотографиями.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наверняка уже пробовали снимать папу и маму или свои игрушки. Поэтому можно сказать, что картины – это что-то вроде фотографий. Просто раньше ни смартфонов, ни фотоаппаратов не было, и люди могли только рисовать – причем не только реальность, но и сказки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3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0120" y="264096"/>
            <a:ext cx="12169352" cy="33843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 прежде всего нужно научить ребенка внимательно смотреть на картины. При этом учитывайте, что в галереях висят полотна с изображением и обнаженной натуры, и сцен насилия. Поэтому заранее продумайте маршрут.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Третьяковской галерее лучше всего сразу пойти в зал с картинами Виктора Васнецова.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Идеальная работа для восприятия малышей – это «Богатыри».</a:t>
            </a:r>
          </a:p>
        </p:txBody>
      </p:sp>
      <p:pic>
        <p:nvPicPr>
          <p:cNvPr id="5" name="Рисунок 4" descr="10 картин, которые должен увидеть каждый ребен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6" y="3720480"/>
            <a:ext cx="8355825" cy="56176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108090" y="7464896"/>
            <a:ext cx="35044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М. Васнецов 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Богатыри» (1898 г.)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5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0120" y="264096"/>
            <a:ext cx="12169352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 этой картины, которую очень любил художник, расскажите в виде сказки: «Жили-были три богатыря.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Звали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Илья Муромец, Добрыня Никитич и Алеша Попович.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охраняли свои земли от нашествия врагов. И однажды вышли они в поле и…».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спросить ребенка, как он думает: видят они врагов или нет? Обратите внимание малыша на то, как выдвинут меч, приготовлена стрела, как смотрят герои картины – в общем, подтолкните его к выводу, что неприятель где-то рядом.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Пофантазируйте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вместе, а что будет происходить дальше.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Предложите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подумать, чем похожи и чем отличаются былинные герои, какие у них характеры.</a:t>
            </a:r>
          </a:p>
        </p:txBody>
      </p:sp>
      <p:pic>
        <p:nvPicPr>
          <p:cNvPr id="5" name="Рисунок 4" descr="10 картин, которые должен увидеть каждый ребен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84" y="5664696"/>
            <a:ext cx="6192687" cy="36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576264" y="8087641"/>
            <a:ext cx="35044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М. Васнецов 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Богатыри» (1898 г.)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0120" y="264096"/>
            <a:ext cx="12169352" cy="4320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Помимо сказочных сюжетов, дети с удовольствием будут изучать картины с изображением животных, бытовые сцены и натюрморты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Подойдите к натюрморту Ивана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Хруцкого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объясните ребенку, что художники часто рисуют все, что видят.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Расспросите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его, какие фрукты и овощи есть на картине, где спряталось насекомое, какие краски использовал художник, кому какой цвет больше нравится.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этом будет интереснее, если родители тоже поделятся своим впечатлением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0 картин, которые должен увидеть каждый ребен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28" y="4152528"/>
            <a:ext cx="6972348" cy="522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09470" y="6763387"/>
            <a:ext cx="32710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Ф.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Хруцкий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«Цветы и плоды» (1839 г.)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9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4136" y="768152"/>
            <a:ext cx="12169352" cy="69127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младшими школьниками уже не обязательно бежать в конкретные залы, опасаясь, что они увидят сцены войны или нежные объятия влюбленных. Можно начать с портретов и объяснить, что это за жанр.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Выбрав изображения разных людей, спросите ребенка, отличаются ли они от нас и чем, а также сыграйте в игру «Угадай, кто это?».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Военный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купец или, допустим, царь, с атрибутами власти – державой и скипетром.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Расскажите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о том, что портреты различаются по жанру – есть парадные портреты, в полный рост, а есть камерные – по пояс, и предложите определить, где какой.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того, обратите внимание ребенка на эмоции героев. </a:t>
            </a:r>
          </a:p>
        </p:txBody>
      </p:sp>
    </p:spTree>
    <p:extLst>
      <p:ext uri="{BB962C8B-B14F-4D97-AF65-F5344CB8AC3E}">
        <p14:creationId xmlns:p14="http://schemas.microsoft.com/office/powerpoint/2010/main" val="96080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4136" y="408112"/>
            <a:ext cx="12169352" cy="31683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в этом возрасте можно полюбоваться пейзажами, такими понятными и яркими.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Рассмотрите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ребенком «Золотую осень» Исаака Левитана. Спросите у него: почему это осень, к какому ее периоду относится пейзаж, какие цвета использовал художник, какое настроение вызывает картина.</a:t>
            </a:r>
          </a:p>
        </p:txBody>
      </p:sp>
      <p:pic>
        <p:nvPicPr>
          <p:cNvPr id="3" name="Рисунок 2" descr="10 картин, которые должен увидеть каждый ребен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28" y="3679901"/>
            <a:ext cx="8463625" cy="57798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97156" y="6816824"/>
            <a:ext cx="34767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И. Левитан 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Золотая осень» 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1895 г.)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61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6124" y="408112"/>
            <a:ext cx="12169352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как пройти маленькому сладкоежке мимо такой знакомой картины. Обязательно поделитесь со своим почемучкой секретом: мохнатых зверей на сломанной сосне нарисовал другой художник – Константин Савицкий.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 время он рассказал родным, что автор продал картину за 4 тысячи рублей, и поэтому стал «участником в 4-й доле».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192" y="6488296"/>
            <a:ext cx="34767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И. Шишкин «Утро в сосновом лесу» (1889 г.)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 картин, которые должен увидеть каждый ребен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48" y="3576464"/>
            <a:ext cx="7272808" cy="5781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863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846</Words>
  <Application>Microsoft Office PowerPoint</Application>
  <PresentationFormat>A3 (297x420 мм)</PresentationFormat>
  <Paragraphs>73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Репродукции картин известных художников для старших дошкольников</vt:lpstr>
      <vt:lpstr>Список репродукций,  рекомендуемых для показа дошкольникам:</vt:lpstr>
      <vt:lpstr> Картины,  которые должен увидеть каждый ребенок-дошкольник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П. Кончаловский  «Персики» </vt:lpstr>
      <vt:lpstr>П. Кончаловский  «Сирень в корзине»</vt:lpstr>
      <vt:lpstr>К. Петров-Водкин   «Яблоки на красном фоне»</vt:lpstr>
      <vt:lpstr>И.Машков  «Снедь московская. Хлебы»</vt:lpstr>
      <vt:lpstr>И. Машков  «Две темные розы  и тарелка с клубникой»</vt:lpstr>
      <vt:lpstr>И.Машков  «Малинка»</vt:lpstr>
      <vt:lpstr>И. Машков  «Натюрморт с разломанным гранатом»</vt:lpstr>
      <vt:lpstr>И. Е. Репин  «Яблоки и листья» </vt:lpstr>
      <vt:lpstr>И. Грабарь  «Хризантемы»</vt:lpstr>
      <vt:lpstr>Презентация PowerPoint</vt:lpstr>
      <vt:lpstr>А. Мыльников «Верочка»</vt:lpstr>
      <vt:lpstr>В. Серов  «Девочка с персиками»</vt:lpstr>
      <vt:lpstr>А. Венецианов «Захарка»</vt:lpstr>
      <vt:lpstr>В. Перов  «Портрет писателя  Владимира Даля»</vt:lpstr>
      <vt:lpstr>И.Репин «Портрет Л.Толстого»</vt:lpstr>
      <vt:lpstr>В.Васнецов «Автопортрет»</vt:lpstr>
      <vt:lpstr>И.Репин «Автопортрет»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Репродукции картин известных художников для дошкольников</dc:title>
  <dc:creator>Oleg</dc:creator>
  <cp:lastModifiedBy>Windows User</cp:lastModifiedBy>
  <cp:revision>32</cp:revision>
  <dcterms:created xsi:type="dcterms:W3CDTF">2020-10-10T13:49:36Z</dcterms:created>
  <dcterms:modified xsi:type="dcterms:W3CDTF">2023-11-12T13:40:12Z</dcterms:modified>
</cp:coreProperties>
</file>