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63" r:id="rId4"/>
    <p:sldId id="264" r:id="rId5"/>
    <p:sldId id="266" r:id="rId6"/>
    <p:sldId id="260" r:id="rId7"/>
    <p:sldId id="257" r:id="rId8"/>
    <p:sldId id="258" r:id="rId9"/>
    <p:sldId id="259" r:id="rId10"/>
    <p:sldId id="261" r:id="rId11"/>
    <p:sldId id="265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260648"/>
            <a:ext cx="62036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Советы Доктора Айболита</a:t>
            </a:r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Разговор с детьми о здоровом образе жизни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4561709" y="5229200"/>
            <a:ext cx="41147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детский сад комбинированного вида № 19 </a:t>
            </a: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Составил: 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Хоптяная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Г.Н.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114"/>
            <a:ext cx="4680520" cy="331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0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10485" r="8020" b="6926"/>
          <a:stretch/>
        </p:blipFill>
        <p:spPr bwMode="auto">
          <a:xfrm>
            <a:off x="323528" y="260648"/>
            <a:ext cx="8607408" cy="633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6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 t="16485" r="2083" b="3067"/>
          <a:stretch/>
        </p:blipFill>
        <p:spPr bwMode="auto">
          <a:xfrm>
            <a:off x="539552" y="980728"/>
            <a:ext cx="8320513" cy="54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8"/>
          <p:cNvSpPr>
            <a:spLocks noGrp="1"/>
          </p:cNvSpPr>
          <p:nvPr>
            <p:ph sz="quarter" idx="13"/>
          </p:nvPr>
        </p:nvSpPr>
        <p:spPr>
          <a:xfrm>
            <a:off x="1979712" y="188640"/>
            <a:ext cx="6408712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4572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НАЗОВИ ЛИШНИЙ ПРЕДМЕТ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46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sdnr.ru/upload/000/u0/8/3/e773e3e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67" y="1196752"/>
            <a:ext cx="5793813" cy="41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8"/>
          <p:cNvSpPr>
            <a:spLocks noGrp="1"/>
          </p:cNvSpPr>
          <p:nvPr>
            <p:ph sz="quarter" idx="13"/>
          </p:nvPr>
        </p:nvSpPr>
        <p:spPr>
          <a:xfrm>
            <a:off x="1907704" y="3356992"/>
            <a:ext cx="2520280" cy="107721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БУДЬТЕ ЗДОРОВЫ!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251520" y="476672"/>
            <a:ext cx="84762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представлений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здоровье как одной из главных ценностей человеческой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жизни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-Дать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детям общее представление о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беречь свое здоровье и заботится о нем 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-Прививать стойкие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культурно - гигиенических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навыки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-Расширить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знания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о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питании, его значимости, о взаимосвязи здоровья и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питания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-Воспитывать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положительные качества личности ребенка, нравственного и культурного поведения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мотивов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укрепления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005064"/>
            <a:ext cx="3997269" cy="267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7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307975" y="260648"/>
            <a:ext cx="3672408" cy="433965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Правила-напоминания 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дворе играл в песок, 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Рядом ямку рыл щенок. 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Дома нужно очень быстро 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Вымыть ручки чисто-чисто. 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Часто врач спешит на помощь,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 едят немытым овощ, 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Там живот болит, озноб,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всему виной - микроб.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Лето - время закаляться,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Загорать, в реке купаться,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 в веселье развлечений 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забудь о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гигиене!</a:t>
            </a:r>
          </a:p>
        </p:txBody>
      </p:sp>
      <p:sp>
        <p:nvSpPr>
          <p:cNvPr id="2" name="AutoShape 4" descr="https://shopikk.ru/wp-content/uploads/7/d/6/7d6ef61327ed27fa8c975b570903b32d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64904"/>
            <a:ext cx="5256584" cy="394243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8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1979712" y="193131"/>
            <a:ext cx="4552058" cy="156966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4572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 здравствует мыло душистое</a:t>
            </a:r>
          </a:p>
          <a:p>
            <a:pPr marL="4572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полотенце пушистое!</a:t>
            </a:r>
          </a:p>
          <a:p>
            <a:pPr marL="4572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зубной порошок.</a:t>
            </a:r>
          </a:p>
          <a:p>
            <a:pPr marL="4572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густой гребешок!</a:t>
            </a:r>
          </a:p>
        </p:txBody>
      </p:sp>
      <p:sp>
        <p:nvSpPr>
          <p:cNvPr id="2" name="AutoShape 4" descr="https://shopikk.ru/wp-content/uploads/7/d/6/7d6ef61327ed27fa8c975b570903b32d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xn----7sbbmwdimhtcb5aabbrd6w.xn--p1ai/800/600/https/sun1-85.userapi.com/tIsBPcRniuyUbCBcDFwB4RmCwBK7jvXazY4-CQ/wYpkWohyBi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 t="1655" r="1184" b="1272"/>
          <a:stretch/>
        </p:blipFill>
        <p:spPr bwMode="auto">
          <a:xfrm>
            <a:off x="1145218" y="1713391"/>
            <a:ext cx="7190913" cy="49626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3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1907704" y="404664"/>
            <a:ext cx="4824536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45720" indent="0" algn="ct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Повторим порядок умывания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4" descr="https://shopikk.ru/wp-content/uploads/7/d/6/7d6ef61327ed27fa8c975b570903b32d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https://xn----7sbbmwdimhtcb5aabbrd6w.xn--p1ai/800/600/https/sun1-85.userapi.com/tIsBPcRniuyUbCBcDFwB4RmCwBK7jvXazY4-CQ/wYpkWohyBi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t="19935" r="4369" b="11068"/>
          <a:stretch/>
        </p:blipFill>
        <p:spPr bwMode="auto">
          <a:xfrm>
            <a:off x="167415" y="2204864"/>
            <a:ext cx="883640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0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0" t="10902" r="2293" b="4028"/>
          <a:stretch/>
        </p:blipFill>
        <p:spPr bwMode="auto">
          <a:xfrm>
            <a:off x="107504" y="0"/>
            <a:ext cx="8928992" cy="684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2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548680"/>
            <a:ext cx="2349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Азбука здоровья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r="6209" b="7215"/>
          <a:stretch/>
        </p:blipFill>
        <p:spPr bwMode="auto">
          <a:xfrm>
            <a:off x="1" y="0"/>
            <a:ext cx="92594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46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3705434" cy="333952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" r="11727"/>
          <a:stretch/>
        </p:blipFill>
        <p:spPr bwMode="auto">
          <a:xfrm>
            <a:off x="4860032" y="260648"/>
            <a:ext cx="3657600" cy="324036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1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17429" r="72788" b="42977"/>
          <a:stretch/>
        </p:blipFill>
        <p:spPr bwMode="auto">
          <a:xfrm>
            <a:off x="179512" y="711314"/>
            <a:ext cx="3158971" cy="375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12046" r="72788" b="82549"/>
          <a:stretch/>
        </p:blipFill>
        <p:spPr bwMode="auto">
          <a:xfrm>
            <a:off x="2011909" y="32224"/>
            <a:ext cx="5095573" cy="82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r="25819"/>
          <a:stretch/>
        </p:blipFill>
        <p:spPr bwMode="auto">
          <a:xfrm>
            <a:off x="3252679" y="3356992"/>
            <a:ext cx="3813898" cy="322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57022" r="72788" b="3443"/>
          <a:stretch/>
        </p:blipFill>
        <p:spPr bwMode="auto">
          <a:xfrm>
            <a:off x="5434529" y="956938"/>
            <a:ext cx="3345906" cy="397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75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128</TotalTime>
  <Words>114</Words>
  <Application>Microsoft Office PowerPoint</Application>
  <PresentationFormat>Экран (4:3)</PresentationFormat>
  <Paragraphs>34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19</dc:creator>
  <cp:lastModifiedBy>19</cp:lastModifiedBy>
  <cp:revision>9</cp:revision>
  <dcterms:created xsi:type="dcterms:W3CDTF">2022-10-12T08:55:02Z</dcterms:created>
  <dcterms:modified xsi:type="dcterms:W3CDTF">2023-11-20T03:28:10Z</dcterms:modified>
</cp:coreProperties>
</file>